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452" r:id="rId3"/>
    <p:sldId id="257" r:id="rId4"/>
    <p:sldId id="258" r:id="rId5"/>
    <p:sldId id="260" r:id="rId6"/>
    <p:sldId id="435" r:id="rId7"/>
    <p:sldId id="439" r:id="rId8"/>
    <p:sldId id="261" r:id="rId9"/>
    <p:sldId id="441" r:id="rId10"/>
    <p:sldId id="431" r:id="rId11"/>
    <p:sldId id="432" r:id="rId12"/>
    <p:sldId id="433" r:id="rId13"/>
    <p:sldId id="259" r:id="rId14"/>
    <p:sldId id="445" r:id="rId15"/>
    <p:sldId id="447" r:id="rId16"/>
    <p:sldId id="449" r:id="rId17"/>
    <p:sldId id="427" r:id="rId18"/>
    <p:sldId id="450" r:id="rId19"/>
    <p:sldId id="430" r:id="rId20"/>
    <p:sldId id="451" r:id="rId21"/>
    <p:sldId id="262" r:id="rId22"/>
    <p:sldId id="428" r:id="rId23"/>
    <p:sldId id="444" r:id="rId24"/>
    <p:sldId id="448" r:id="rId25"/>
    <p:sldId id="434" r:id="rId26"/>
    <p:sldId id="436" r:id="rId27"/>
    <p:sldId id="437" r:id="rId28"/>
    <p:sldId id="442" r:id="rId29"/>
    <p:sldId id="44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60E7D5-C1D5-462B-AB59-9A8BD2B08BB6}" v="809" dt="2019-01-21T18:57:16.3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78" y="37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phanie Ng" userId="6f5941192369a0f4" providerId="LiveId" clId="{3960E7D5-C1D5-462B-AB59-9A8BD2B08BB6}"/>
    <pc:docChg chg="undo custSel mod addSld delSld modSld sldOrd">
      <pc:chgData name="Stephanie Ng" userId="6f5941192369a0f4" providerId="LiveId" clId="{3960E7D5-C1D5-462B-AB59-9A8BD2B08BB6}" dt="2019-01-21T18:57:16.306" v="6447"/>
      <pc:docMkLst>
        <pc:docMk/>
      </pc:docMkLst>
      <pc:sldChg chg="del">
        <pc:chgData name="Stephanie Ng" userId="6f5941192369a0f4" providerId="LiveId" clId="{3960E7D5-C1D5-462B-AB59-9A8BD2B08BB6}" dt="2019-01-21T18:11:06.163" v="5710" actId="2696"/>
        <pc:sldMkLst>
          <pc:docMk/>
          <pc:sldMk cId="3584456496" sldId="256"/>
        </pc:sldMkLst>
      </pc:sldChg>
      <pc:sldChg chg="modSp">
        <pc:chgData name="Stephanie Ng" userId="6f5941192369a0f4" providerId="LiveId" clId="{3960E7D5-C1D5-462B-AB59-9A8BD2B08BB6}" dt="2019-01-21T15:42:59.320" v="5533"/>
        <pc:sldMkLst>
          <pc:docMk/>
          <pc:sldMk cId="4242578889" sldId="258"/>
        </pc:sldMkLst>
        <pc:spChg chg="mod">
          <ac:chgData name="Stephanie Ng" userId="6f5941192369a0f4" providerId="LiveId" clId="{3960E7D5-C1D5-462B-AB59-9A8BD2B08BB6}" dt="2019-01-21T15:42:59.320" v="5533"/>
          <ac:spMkLst>
            <pc:docMk/>
            <pc:sldMk cId="4242578889" sldId="258"/>
            <ac:spMk id="3" creationId="{627502DC-EAB8-427B-A8CF-DF830122B242}"/>
          </ac:spMkLst>
        </pc:spChg>
      </pc:sldChg>
      <pc:sldChg chg="modSp ord">
        <pc:chgData name="Stephanie Ng" userId="6f5941192369a0f4" providerId="LiveId" clId="{3960E7D5-C1D5-462B-AB59-9A8BD2B08BB6}" dt="2019-01-21T14:01:15.079" v="4788" actId="20577"/>
        <pc:sldMkLst>
          <pc:docMk/>
          <pc:sldMk cId="2173247909" sldId="259"/>
        </pc:sldMkLst>
        <pc:spChg chg="mod">
          <ac:chgData name="Stephanie Ng" userId="6f5941192369a0f4" providerId="LiveId" clId="{3960E7D5-C1D5-462B-AB59-9A8BD2B08BB6}" dt="2019-01-21T14:01:15.079" v="4788" actId="20577"/>
          <ac:spMkLst>
            <pc:docMk/>
            <pc:sldMk cId="2173247909" sldId="259"/>
            <ac:spMk id="2" creationId="{ACE3E748-5578-454B-890A-C36411C9A0AA}"/>
          </ac:spMkLst>
        </pc:spChg>
        <pc:spChg chg="mod">
          <ac:chgData name="Stephanie Ng" userId="6f5941192369a0f4" providerId="LiveId" clId="{3960E7D5-C1D5-462B-AB59-9A8BD2B08BB6}" dt="2019-01-10T09:43:44.892" v="2450" actId="404"/>
          <ac:spMkLst>
            <pc:docMk/>
            <pc:sldMk cId="2173247909" sldId="259"/>
            <ac:spMk id="3" creationId="{28639169-EA31-49A9-96DD-E53219285979}"/>
          </ac:spMkLst>
        </pc:spChg>
      </pc:sldChg>
      <pc:sldChg chg="modSp">
        <pc:chgData name="Stephanie Ng" userId="6f5941192369a0f4" providerId="LiveId" clId="{3960E7D5-C1D5-462B-AB59-9A8BD2B08BB6}" dt="2019-01-21T15:43:13.975" v="5539" actId="207"/>
        <pc:sldMkLst>
          <pc:docMk/>
          <pc:sldMk cId="2047185133" sldId="260"/>
        </pc:sldMkLst>
        <pc:spChg chg="mod">
          <ac:chgData name="Stephanie Ng" userId="6f5941192369a0f4" providerId="LiveId" clId="{3960E7D5-C1D5-462B-AB59-9A8BD2B08BB6}" dt="2019-01-21T15:43:13.975" v="5539" actId="207"/>
          <ac:spMkLst>
            <pc:docMk/>
            <pc:sldMk cId="2047185133" sldId="260"/>
            <ac:spMk id="2" creationId="{59C0993F-06F4-4CDE-8155-DAA2D2988F21}"/>
          </ac:spMkLst>
        </pc:spChg>
      </pc:sldChg>
      <pc:sldChg chg="addSp delSp modSp mod ord setBg">
        <pc:chgData name="Stephanie Ng" userId="6f5941192369a0f4" providerId="LiveId" clId="{3960E7D5-C1D5-462B-AB59-9A8BD2B08BB6}" dt="2019-01-21T15:54:34.577" v="5547" actId="14100"/>
        <pc:sldMkLst>
          <pc:docMk/>
          <pc:sldMk cId="507389032" sldId="261"/>
        </pc:sldMkLst>
        <pc:spChg chg="mod">
          <ac:chgData name="Stephanie Ng" userId="6f5941192369a0f4" providerId="LiveId" clId="{3960E7D5-C1D5-462B-AB59-9A8BD2B08BB6}" dt="2019-01-10T09:48:31.652" v="2489" actId="20577"/>
          <ac:spMkLst>
            <pc:docMk/>
            <pc:sldMk cId="507389032" sldId="261"/>
            <ac:spMk id="2" creationId="{BF26DBA6-D568-430C-B15B-C29ADBADFC52}"/>
          </ac:spMkLst>
        </pc:spChg>
        <pc:spChg chg="mod">
          <ac:chgData name="Stephanie Ng" userId="6f5941192369a0f4" providerId="LiveId" clId="{3960E7D5-C1D5-462B-AB59-9A8BD2B08BB6}" dt="2019-01-21T15:54:34.577" v="5547" actId="14100"/>
          <ac:spMkLst>
            <pc:docMk/>
            <pc:sldMk cId="507389032" sldId="261"/>
            <ac:spMk id="3" creationId="{2FE71AE5-9EE4-43A1-8C42-BF320CBC41E9}"/>
          </ac:spMkLst>
        </pc:spChg>
        <pc:spChg chg="add del">
          <ac:chgData name="Stephanie Ng" userId="6f5941192369a0f4" providerId="LiveId" clId="{3960E7D5-C1D5-462B-AB59-9A8BD2B08BB6}" dt="2019-01-10T00:26:01.735" v="233" actId="26606"/>
          <ac:spMkLst>
            <pc:docMk/>
            <pc:sldMk cId="507389032" sldId="261"/>
            <ac:spMk id="10" creationId="{86C7B4A1-154A-4DF0-AC46-F88D75A2E0FD}"/>
          </ac:spMkLst>
        </pc:spChg>
        <pc:spChg chg="add">
          <ac:chgData name="Stephanie Ng" userId="6f5941192369a0f4" providerId="LiveId" clId="{3960E7D5-C1D5-462B-AB59-9A8BD2B08BB6}" dt="2019-01-10T00:26:01.746" v="234" actId="26606"/>
          <ac:spMkLst>
            <pc:docMk/>
            <pc:sldMk cId="507389032" sldId="261"/>
            <ac:spMk id="12" creationId="{724CD679-7405-4CD3-A92A-9469F279A59D}"/>
          </ac:spMkLst>
        </pc:spChg>
        <pc:picChg chg="add mod ord">
          <ac:chgData name="Stephanie Ng" userId="6f5941192369a0f4" providerId="LiveId" clId="{3960E7D5-C1D5-462B-AB59-9A8BD2B08BB6}" dt="2019-01-10T00:26:01.746" v="234" actId="26606"/>
          <ac:picMkLst>
            <pc:docMk/>
            <pc:sldMk cId="507389032" sldId="261"/>
            <ac:picMk id="5" creationId="{8345A859-EDFB-4E08-A15A-CD226FB6AFAF}"/>
          </ac:picMkLst>
        </pc:picChg>
      </pc:sldChg>
      <pc:sldChg chg="addSp delSp modSp add mod ord setBg setClrOvrMap">
        <pc:chgData name="Stephanie Ng" userId="6f5941192369a0f4" providerId="LiveId" clId="{3960E7D5-C1D5-462B-AB59-9A8BD2B08BB6}" dt="2019-01-21T15:39:46.513" v="5478"/>
        <pc:sldMkLst>
          <pc:docMk/>
          <pc:sldMk cId="665315282" sldId="262"/>
        </pc:sldMkLst>
        <pc:spChg chg="mod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2" creationId="{E7906A7B-A9EB-4F20-B724-E1A002D069D6}"/>
          </ac:spMkLst>
        </pc:spChg>
        <pc:spChg chg="add del mod">
          <ac:chgData name="Stephanie Ng" userId="6f5941192369a0f4" providerId="LiveId" clId="{3960E7D5-C1D5-462B-AB59-9A8BD2B08BB6}" dt="2019-01-10T04:38:39.544" v="265" actId="26606"/>
          <ac:spMkLst>
            <pc:docMk/>
            <pc:sldMk cId="665315282" sldId="262"/>
            <ac:spMk id="3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4:38:32.240" v="258" actId="26606"/>
          <ac:spMkLst>
            <pc:docMk/>
            <pc:sldMk cId="665315282" sldId="262"/>
            <ac:spMk id="8" creationId="{8D70B121-56F4-4848-B38B-182089D909FA}"/>
          </ac:spMkLst>
        </pc:spChg>
        <pc:spChg chg="add del">
          <ac:chgData name="Stephanie Ng" userId="6f5941192369a0f4" providerId="LiveId" clId="{3960E7D5-C1D5-462B-AB59-9A8BD2B08BB6}" dt="2019-01-10T04:38:34.108" v="260" actId="26606"/>
          <ac:spMkLst>
            <pc:docMk/>
            <pc:sldMk cId="665315282" sldId="262"/>
            <ac:spMk id="12" creationId="{46C2E80F-49A6-4372-B103-219D417A55ED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4" creationId="{3B854194-185D-494D-905C-7C7CB2E30F6E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5" creationId="{B4F5FA0D-0104-4987-8241-EFF7C85B88DE}"/>
          </ac:spMkLst>
        </pc:spChg>
        <pc:spChg chg="add del">
          <ac:chgData name="Stephanie Ng" userId="6f5941192369a0f4" providerId="LiveId" clId="{3960E7D5-C1D5-462B-AB59-9A8BD2B08BB6}" dt="2019-01-10T04:38:37.230" v="262" actId="26606"/>
          <ac:spMkLst>
            <pc:docMk/>
            <pc:sldMk cId="665315282" sldId="262"/>
            <ac:spMk id="17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4:38:39.531" v="264" actId="26606"/>
          <ac:spMkLst>
            <pc:docMk/>
            <pc:sldMk cId="665315282" sldId="262"/>
            <ac:spMk id="32" creationId="{15911E3A-C35B-4EF7-A355-B84E9A14AF4D}"/>
          </ac:spMkLst>
        </pc:spChg>
        <pc:spChg chg="add del">
          <ac:chgData name="Stephanie Ng" userId="6f5941192369a0f4" providerId="LiveId" clId="{3960E7D5-C1D5-462B-AB59-9A8BD2B08BB6}" dt="2019-01-10T04:38:39.531" v="264" actId="26606"/>
          <ac:spMkLst>
            <pc:docMk/>
            <pc:sldMk cId="665315282" sldId="262"/>
            <ac:spMk id="43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5" creationId="{EA67B5B4-3A24-436E-B663-1B2EBFF8A0CD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6" creationId="{987FDF89-C993-41F4-A1B8-DBAFF16008A9}"/>
          </ac:spMkLst>
        </pc:spChg>
        <pc:spChg chg="add del">
          <ac:chgData name="Stephanie Ng" userId="6f5941192369a0f4" providerId="LiveId" clId="{3960E7D5-C1D5-462B-AB59-9A8BD2B08BB6}" dt="2019-01-10T06:30:02.133" v="340" actId="26606"/>
          <ac:spMkLst>
            <pc:docMk/>
            <pc:sldMk cId="665315282" sldId="262"/>
            <ac:spMk id="47" creationId="{64E585EA-75FD-4025-8270-F66A58A15CDA}"/>
          </ac:spMkLst>
        </pc:spChg>
        <pc:spChg chg="add mod">
          <ac:chgData name="Stephanie Ng" userId="6f5941192369a0f4" providerId="LiveId" clId="{3960E7D5-C1D5-462B-AB59-9A8BD2B08BB6}" dt="2019-01-10T06:32:03.814" v="372" actId="404"/>
          <ac:spMkLst>
            <pc:docMk/>
            <pc:sldMk cId="665315282" sldId="262"/>
            <ac:spMk id="48" creationId="{17F2E877-A322-4221-96BF-C760D0E29DDD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3" creationId="{A2ED9029-64A6-4BAE-BA25-DC2A13D43EDE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5" creationId="{DAFABACF-DDBE-415C-8EE1-F7DD68C632C6}"/>
          </ac:spMkLst>
        </pc:spChg>
        <pc:spChg chg="add del">
          <ac:chgData name="Stephanie Ng" userId="6f5941192369a0f4" providerId="LiveId" clId="{3960E7D5-C1D5-462B-AB59-9A8BD2B08BB6}" dt="2019-01-10T06:30:21.675" v="344" actId="26606"/>
          <ac:spMkLst>
            <pc:docMk/>
            <pc:sldMk cId="665315282" sldId="262"/>
            <ac:spMk id="57" creationId="{41E17A99-1553-4633-ADFB-5CCDCF801D13}"/>
          </ac:spMkLst>
        </pc:spChg>
        <pc:spChg chg="add del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66" creationId="{8D70B121-56F4-4848-B38B-182089D909FA}"/>
          </ac:spMkLst>
        </pc:spChg>
        <pc:spChg chg="add">
          <ac:chgData name="Stephanie Ng" userId="6f5941192369a0f4" providerId="LiveId" clId="{3960E7D5-C1D5-462B-AB59-9A8BD2B08BB6}" dt="2019-01-10T06:31:24.607" v="360" actId="26606"/>
          <ac:spMkLst>
            <pc:docMk/>
            <pc:sldMk cId="665315282" sldId="262"/>
            <ac:spMk id="71" creationId="{15911E3A-C35B-4EF7-A355-B84E9A14AF4D}"/>
          </ac:spMkLst>
        </pc:spChg>
        <pc:grpChg chg="add del">
          <ac:chgData name="Stephanie Ng" userId="6f5941192369a0f4" providerId="LiveId" clId="{3960E7D5-C1D5-462B-AB59-9A8BD2B08BB6}" dt="2019-01-10T04:38:39.531" v="264" actId="26606"/>
          <ac:grpSpMkLst>
            <pc:docMk/>
            <pc:sldMk cId="665315282" sldId="262"/>
            <ac:grpSpMk id="33" creationId="{5F8A7F7F-DD1A-4F41-98AC-B9CE2A620CDC}"/>
          </ac:grpSpMkLst>
        </pc:grpChg>
        <pc:grpChg chg="add del">
          <ac:chgData name="Stephanie Ng" userId="6f5941192369a0f4" providerId="LiveId" clId="{3960E7D5-C1D5-462B-AB59-9A8BD2B08BB6}" dt="2019-01-10T04:38:39.531" v="264" actId="26606"/>
          <ac:grpSpMkLst>
            <pc:docMk/>
            <pc:sldMk cId="665315282" sldId="262"/>
            <ac:grpSpMk id="37" creationId="{E21ADB3D-AD65-44B4-847D-5E90E90A5D16}"/>
          </ac:grpSpMkLst>
        </pc:grpChg>
        <pc:grpChg chg="add del">
          <ac:chgData name="Stephanie Ng" userId="6f5941192369a0f4" providerId="LiveId" clId="{3960E7D5-C1D5-462B-AB59-9A8BD2B08BB6}" dt="2019-01-10T06:30:21.662" v="343" actId="26606"/>
          <ac:grpSpMkLst>
            <pc:docMk/>
            <pc:sldMk cId="665315282" sldId="262"/>
            <ac:grpSpMk id="62" creationId="{5F8A7F7F-DD1A-4F41-98AC-B9CE2A620CDC}"/>
          </ac:grpSpMkLst>
        </pc:grpChg>
        <pc:grpChg chg="add">
          <ac:chgData name="Stephanie Ng" userId="6f5941192369a0f4" providerId="LiveId" clId="{3960E7D5-C1D5-462B-AB59-9A8BD2B08BB6}" dt="2019-01-10T06:31:24.607" v="360" actId="26606"/>
          <ac:grpSpMkLst>
            <pc:docMk/>
            <pc:sldMk cId="665315282" sldId="262"/>
            <ac:grpSpMk id="73" creationId="{E21ADB3D-AD65-44B4-847D-5E90E90A5D16}"/>
          </ac:grpSpMkLst>
        </pc:grpChg>
        <pc:grpChg chg="add">
          <ac:chgData name="Stephanie Ng" userId="6f5941192369a0f4" providerId="LiveId" clId="{3960E7D5-C1D5-462B-AB59-9A8BD2B08BB6}" dt="2019-01-10T06:31:24.607" v="360" actId="26606"/>
          <ac:grpSpMkLst>
            <pc:docMk/>
            <pc:sldMk cId="665315282" sldId="262"/>
            <ac:grpSpMk id="96" creationId="{5F8A7F7F-DD1A-4F41-98AC-B9CE2A620CDC}"/>
          </ac:grpSpMkLst>
        </pc:grpChg>
        <pc:graphicFrameChg chg="add del">
          <ac:chgData name="Stephanie Ng" userId="6f5941192369a0f4" providerId="LiveId" clId="{3960E7D5-C1D5-462B-AB59-9A8BD2B08BB6}" dt="2019-01-10T04:38:34.108" v="260" actId="26606"/>
          <ac:graphicFrameMkLst>
            <pc:docMk/>
            <pc:sldMk cId="665315282" sldId="262"/>
            <ac:graphicFrameMk id="5" creationId="{A553D6BB-B5D2-4406-AF99-4FFF8967095A}"/>
          </ac:graphicFrameMkLst>
        </pc:graphicFrameChg>
        <pc:picChg chg="add del">
          <ac:chgData name="Stephanie Ng" userId="6f5941192369a0f4" providerId="LiveId" clId="{3960E7D5-C1D5-462B-AB59-9A8BD2B08BB6}" dt="2019-01-10T04:38:37.230" v="262" actId="26606"/>
          <ac:picMkLst>
            <pc:docMk/>
            <pc:sldMk cId="665315282" sldId="262"/>
            <ac:picMk id="16" creationId="{2897127E-6CEF-446C-BE87-93B7C46E49D1}"/>
          </ac:picMkLst>
        </pc:picChg>
        <pc:cxnChg chg="add del">
          <ac:chgData name="Stephanie Ng" userId="6f5941192369a0f4" providerId="LiveId" clId="{3960E7D5-C1D5-462B-AB59-9A8BD2B08BB6}" dt="2019-01-10T04:38:32.240" v="258" actId="26606"/>
          <ac:cxnSpMkLst>
            <pc:docMk/>
            <pc:sldMk cId="665315282" sldId="262"/>
            <ac:cxnSpMk id="10" creationId="{2D72A2C9-F3CA-4216-8BAD-FA4C970C3C4E}"/>
          </ac:cxnSpMkLst>
        </pc:cxnChg>
        <pc:cxnChg chg="add del">
          <ac:chgData name="Stephanie Ng" userId="6f5941192369a0f4" providerId="LiveId" clId="{3960E7D5-C1D5-462B-AB59-9A8BD2B08BB6}" dt="2019-01-10T06:31:24.607" v="360" actId="26606"/>
          <ac:cxnSpMkLst>
            <pc:docMk/>
            <pc:sldMk cId="665315282" sldId="262"/>
            <ac:cxnSpMk id="64" creationId="{2D72A2C9-F3CA-4216-8BAD-FA4C970C3C4E}"/>
          </ac:cxnSpMkLst>
        </pc:cxnChg>
      </pc:sldChg>
      <pc:sldChg chg="modSp ord">
        <pc:chgData name="Stephanie Ng" userId="6f5941192369a0f4" providerId="LiveId" clId="{3960E7D5-C1D5-462B-AB59-9A8BD2B08BB6}" dt="2019-01-21T15:12:20.514" v="5164"/>
        <pc:sldMkLst>
          <pc:docMk/>
          <pc:sldMk cId="3826166384" sldId="427"/>
        </pc:sldMkLst>
        <pc:spChg chg="mod">
          <ac:chgData name="Stephanie Ng" userId="6f5941192369a0f4" providerId="LiveId" clId="{3960E7D5-C1D5-462B-AB59-9A8BD2B08BB6}" dt="2019-01-20T22:15:47.143" v="2716" actId="20577"/>
          <ac:spMkLst>
            <pc:docMk/>
            <pc:sldMk cId="3826166384" sldId="427"/>
            <ac:spMk id="4" creationId="{00000000-0000-0000-0000-000000000000}"/>
          </ac:spMkLst>
        </pc:spChg>
        <pc:spChg chg="mod">
          <ac:chgData name="Stephanie Ng" userId="6f5941192369a0f4" providerId="LiveId" clId="{3960E7D5-C1D5-462B-AB59-9A8BD2B08BB6}" dt="2019-01-20T22:16:25.586" v="2731" actId="20577"/>
          <ac:spMkLst>
            <pc:docMk/>
            <pc:sldMk cId="3826166384" sldId="427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0T22:16:50.601" v="2832" actId="20577"/>
          <ac:spMkLst>
            <pc:docMk/>
            <pc:sldMk cId="3826166384" sldId="427"/>
            <ac:spMk id="6" creationId="{00000000-0000-0000-0000-000000000000}"/>
          </ac:spMkLst>
        </pc:spChg>
      </pc:sldChg>
      <pc:sldChg chg="ord">
        <pc:chgData name="Stephanie Ng" userId="6f5941192369a0f4" providerId="LiveId" clId="{3960E7D5-C1D5-462B-AB59-9A8BD2B08BB6}" dt="2019-01-21T15:56:03.882" v="5551"/>
        <pc:sldMkLst>
          <pc:docMk/>
          <pc:sldMk cId="2377562720" sldId="428"/>
        </pc:sldMkLst>
      </pc:sldChg>
      <pc:sldChg chg="addSp delSp modSp add del">
        <pc:chgData name="Stephanie Ng" userId="6f5941192369a0f4" providerId="LiveId" clId="{3960E7D5-C1D5-462B-AB59-9A8BD2B08BB6}" dt="2019-01-21T14:26:08.208" v="4931" actId="2696"/>
        <pc:sldMkLst>
          <pc:docMk/>
          <pc:sldMk cId="706436399" sldId="429"/>
        </pc:sldMkLst>
        <pc:grpChg chg="mod">
          <ac:chgData name="Stephanie Ng" userId="6f5941192369a0f4" providerId="LiveId" clId="{3960E7D5-C1D5-462B-AB59-9A8BD2B08BB6}" dt="2019-01-21T14:26:06.083" v="4930" actId="1076"/>
          <ac:grpSpMkLst>
            <pc:docMk/>
            <pc:sldMk cId="706436399" sldId="429"/>
            <ac:grpSpMk id="6" creationId="{00000000-0000-0000-0000-000000000000}"/>
          </ac:grpSpMkLst>
        </pc:grpChg>
        <pc:picChg chg="add del mod">
          <ac:chgData name="Stephanie Ng" userId="6f5941192369a0f4" providerId="LiveId" clId="{3960E7D5-C1D5-462B-AB59-9A8BD2B08BB6}" dt="2019-01-21T14:23:54.879" v="4910" actId="478"/>
          <ac:picMkLst>
            <pc:docMk/>
            <pc:sldMk cId="706436399" sldId="429"/>
            <ac:picMk id="8" creationId="{182606FE-1DA7-4692-A315-52E4CE94C858}"/>
          </ac:picMkLst>
        </pc:picChg>
      </pc:sldChg>
      <pc:sldChg chg="addSp delSp modSp add mod setBg setClrOvrMap">
        <pc:chgData name="Stephanie Ng" userId="6f5941192369a0f4" providerId="LiveId" clId="{3960E7D5-C1D5-462B-AB59-9A8BD2B08BB6}" dt="2019-01-10T06:29:20.576" v="337" actId="27636"/>
        <pc:sldMkLst>
          <pc:docMk/>
          <pc:sldMk cId="1464959543" sldId="430"/>
        </pc:sldMkLst>
        <pc:spChg chg="add mo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2" creationId="{3FDDA27A-A667-4EC9-9CD4-E61A4F0DABEA}"/>
          </ac:spMkLst>
        </pc:spChg>
        <pc:spChg chg="add del mo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8" creationId="{EA67B5B4-3A24-436E-B663-1B2EBFF8A0CD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10" creationId="{987FDF89-C993-41F4-A1B8-DBAFF16008A9}"/>
          </ac:spMkLst>
        </pc:spChg>
        <pc:spChg chg="add del">
          <ac:chgData name="Stephanie Ng" userId="6f5941192369a0f4" providerId="LiveId" clId="{3960E7D5-C1D5-462B-AB59-9A8BD2B08BB6}" dt="2019-01-10T06:28:32.095" v="301" actId="26606"/>
          <ac:spMkLst>
            <pc:docMk/>
            <pc:sldMk cId="1464959543" sldId="430"/>
            <ac:spMk id="12" creationId="{64E585EA-75FD-4025-8270-F66A58A15CDA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15" creationId="{3E1F47E4-066D-4C27-98C8-B2B2C7BABFEC}"/>
          </ac:spMkLst>
        </pc:spChg>
        <pc:spChg chg="add del">
          <ac:chgData name="Stephanie Ng" userId="6f5941192369a0f4" providerId="LiveId" clId="{3960E7D5-C1D5-462B-AB59-9A8BD2B08BB6}" dt="2019-01-10T06:28:33.403" v="303" actId="26606"/>
          <ac:spMkLst>
            <pc:docMk/>
            <pc:sldMk cId="1464959543" sldId="430"/>
            <ac:spMk id="19" creationId="{42285737-90EE-47DC-AC80-8AE156B11969}"/>
          </ac:spMkLst>
        </pc:spChg>
        <pc:spChg chg="add del">
          <ac:chgData name="Stephanie Ng" userId="6f5941192369a0f4" providerId="LiveId" clId="{3960E7D5-C1D5-462B-AB59-9A8BD2B08BB6}" dt="2019-01-10T06:28:35.150" v="305" actId="26606"/>
          <ac:spMkLst>
            <pc:docMk/>
            <pc:sldMk cId="1464959543" sldId="430"/>
            <ac:spMk id="22" creationId="{F98ED85F-DCEE-4B50-802E-71A6E3E12B04}"/>
          </ac:spMkLst>
        </pc:spChg>
        <pc:spChg chg="add del">
          <ac:chgData name="Stephanie Ng" userId="6f5941192369a0f4" providerId="LiveId" clId="{3960E7D5-C1D5-462B-AB59-9A8BD2B08BB6}" dt="2019-01-10T06:28:35.150" v="305" actId="26606"/>
          <ac:spMkLst>
            <pc:docMk/>
            <pc:sldMk cId="1464959543" sldId="430"/>
            <ac:spMk id="2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7.622" v="307" actId="26606"/>
          <ac:spMkLst>
            <pc:docMk/>
            <pc:sldMk cId="1464959543" sldId="430"/>
            <ac:spMk id="25" creationId="{834FB369-96CE-44F3-A712-25823735AD08}"/>
          </ac:spMkLst>
        </pc:spChg>
        <pc:spChg chg="add del">
          <ac:chgData name="Stephanie Ng" userId="6f5941192369a0f4" providerId="LiveId" clId="{3960E7D5-C1D5-462B-AB59-9A8BD2B08BB6}" dt="2019-01-10T06:28:37.622" v="307" actId="26606"/>
          <ac:spMkLst>
            <pc:docMk/>
            <pc:sldMk cId="1464959543" sldId="430"/>
            <ac:spMk id="26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28" creationId="{E945E29B-B971-41C6-A57B-B29BBB108A39}"/>
          </ac:spMkLst>
        </pc:spChg>
        <pc:spChg chg="add del">
          <ac:chgData name="Stephanie Ng" userId="6f5941192369a0f4" providerId="LiveId" clId="{3960E7D5-C1D5-462B-AB59-9A8BD2B08BB6}" dt="2019-01-10T06:28:39.246" v="309" actId="26606"/>
          <ac:spMkLst>
            <pc:docMk/>
            <pc:sldMk cId="1464959543" sldId="430"/>
            <ac:spMk id="31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3" creationId="{D2E4FBB1-E280-472F-B6ED-509F73C775DF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4" creationId="{CF62D2A7-8207-488C-9F46-316BA81A16C8}"/>
          </ac:spMkLst>
        </pc:spChg>
        <pc:spChg chg="add del">
          <ac:chgData name="Stephanie Ng" userId="6f5941192369a0f4" providerId="LiveId" clId="{3960E7D5-C1D5-462B-AB59-9A8BD2B08BB6}" dt="2019-01-10T06:28:42.333" v="311" actId="26606"/>
          <ac:spMkLst>
            <pc:docMk/>
            <pc:sldMk cId="1464959543" sldId="430"/>
            <ac:spMk id="35" creationId="{52AC6D7F-F068-4E11-BB06-F601D89BB980}"/>
          </ac:spMkLst>
        </pc:spChg>
        <pc:spChg chg="ad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37" creationId="{E945E29B-B971-41C6-A57B-B29BBB108A39}"/>
          </ac:spMkLst>
        </pc:spChg>
        <pc:spChg chg="add">
          <ac:chgData name="Stephanie Ng" userId="6f5941192369a0f4" providerId="LiveId" clId="{3960E7D5-C1D5-462B-AB59-9A8BD2B08BB6}" dt="2019-01-10T06:28:42.351" v="312" actId="26606"/>
          <ac:spMkLst>
            <pc:docMk/>
            <pc:sldMk cId="1464959543" sldId="430"/>
            <ac:spMk id="40" creationId="{3E1F47E4-066D-4C27-98C8-B2B2C7BABFEC}"/>
          </ac:spMkLst>
        </pc:spChg>
        <pc:spChg chg="add mod">
          <ac:chgData name="Stephanie Ng" userId="6f5941192369a0f4" providerId="LiveId" clId="{3960E7D5-C1D5-462B-AB59-9A8BD2B08BB6}" dt="2019-01-10T06:29:20.576" v="337" actId="27636"/>
          <ac:spMkLst>
            <pc:docMk/>
            <pc:sldMk cId="1464959543" sldId="430"/>
            <ac:spMk id="41" creationId="{D2E4FBB1-E280-472F-B6ED-509F73C775DF}"/>
          </ac:spMkLst>
        </pc:spChg>
        <pc:grpChg chg="add del">
          <ac:chgData name="Stephanie Ng" userId="6f5941192369a0f4" providerId="LiveId" clId="{3960E7D5-C1D5-462B-AB59-9A8BD2B08BB6}" dt="2019-01-10T06:28:33.403" v="303" actId="26606"/>
          <ac:grpSpMkLst>
            <pc:docMk/>
            <pc:sldMk cId="1464959543" sldId="430"/>
            <ac:grpSpMk id="20" creationId="{B57BDC17-F1B3-455F-BBF1-680AA1F25C06}"/>
          </ac:grpSpMkLst>
        </pc:grpChg>
        <pc:grpChg chg="add del">
          <ac:chgData name="Stephanie Ng" userId="6f5941192369a0f4" providerId="LiveId" clId="{3960E7D5-C1D5-462B-AB59-9A8BD2B08BB6}" dt="2019-01-10T06:28:39.246" v="309" actId="26606"/>
          <ac:grpSpMkLst>
            <pc:docMk/>
            <pc:sldMk cId="1464959543" sldId="430"/>
            <ac:grpSpMk id="29" creationId="{4C76015D-CFEA-4204-9A50-352560FFC252}"/>
          </ac:grpSpMkLst>
        </pc:grpChg>
        <pc:grpChg chg="add">
          <ac:chgData name="Stephanie Ng" userId="6f5941192369a0f4" providerId="LiveId" clId="{3960E7D5-C1D5-462B-AB59-9A8BD2B08BB6}" dt="2019-01-10T06:28:42.351" v="312" actId="26606"/>
          <ac:grpSpMkLst>
            <pc:docMk/>
            <pc:sldMk cId="1464959543" sldId="430"/>
            <ac:grpSpMk id="38" creationId="{4C76015D-CFEA-4204-9A50-352560FFC252}"/>
          </ac:grpSpMkLst>
        </pc:grpChg>
        <pc:graphicFrameChg chg="add del">
          <ac:chgData name="Stephanie Ng" userId="6f5941192369a0f4" providerId="LiveId" clId="{3960E7D5-C1D5-462B-AB59-9A8BD2B08BB6}" dt="2019-01-10T06:28:33.403" v="303" actId="26606"/>
          <ac:graphicFrameMkLst>
            <pc:docMk/>
            <pc:sldMk cId="1464959543" sldId="430"/>
            <ac:graphicFrameMk id="5" creationId="{A58249B8-C97C-4EAA-9445-646BEB4A2F61}"/>
          </ac:graphicFrameMkLst>
        </pc:graphicFrameChg>
        <pc:picChg chg="add del">
          <ac:chgData name="Stephanie Ng" userId="6f5941192369a0f4" providerId="LiveId" clId="{3960E7D5-C1D5-462B-AB59-9A8BD2B08BB6}" dt="2019-01-10T06:28:42.333" v="311" actId="26606"/>
          <ac:picMkLst>
            <pc:docMk/>
            <pc:sldMk cId="1464959543" sldId="430"/>
            <ac:picMk id="7" creationId="{C555F0E9-EB6F-4465-B1F6-AC6C13F9937B}"/>
          </ac:picMkLst>
        </pc:picChg>
      </pc:sldChg>
      <pc:sldChg chg="addSp delSp modSp add mod ord setBg setClrOvrMap">
        <pc:chgData name="Stephanie Ng" userId="6f5941192369a0f4" providerId="LiveId" clId="{3960E7D5-C1D5-462B-AB59-9A8BD2B08BB6}" dt="2019-01-21T13:56:40.433" v="4716"/>
        <pc:sldMkLst>
          <pc:docMk/>
          <pc:sldMk cId="3266469228" sldId="431"/>
        </pc:sldMkLst>
        <pc:spChg chg="mod">
          <ac:chgData name="Stephanie Ng" userId="6f5941192369a0f4" providerId="LiveId" clId="{3960E7D5-C1D5-462B-AB59-9A8BD2B08BB6}" dt="2019-01-10T07:10:21.565" v="952" actId="207"/>
          <ac:spMkLst>
            <pc:docMk/>
            <pc:sldMk cId="3266469228" sldId="431"/>
            <ac:spMk id="2" creationId="{E18D4045-6CCB-4194-9DB1-871EDD837921}"/>
          </ac:spMkLst>
        </pc:spChg>
        <pc:spChg chg="mod">
          <ac:chgData name="Stephanie Ng" userId="6f5941192369a0f4" providerId="LiveId" clId="{3960E7D5-C1D5-462B-AB59-9A8BD2B08BB6}" dt="2019-01-10T07:10:40.340" v="957" actId="20577"/>
          <ac:spMkLst>
            <pc:docMk/>
            <pc:sldMk cId="3266469228" sldId="431"/>
            <ac:spMk id="3" creationId="{33C22D57-2105-4CAA-B8AE-5F22556C78AA}"/>
          </ac:spMkLst>
        </pc:spChg>
        <pc:spChg chg="add del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0" creationId="{C5E6CFF1-2F42-4E10-9A97-F116F46F53FE}"/>
          </ac:spMkLst>
        </pc:spChg>
        <pc:spChg chg="add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7" creationId="{A4206507-76F5-4316-AAF5-4EAFEE5EBDE2}"/>
          </ac:spMkLst>
        </pc:spChg>
        <pc:spChg chg="add">
          <ac:chgData name="Stephanie Ng" userId="6f5941192369a0f4" providerId="LiveId" clId="{3960E7D5-C1D5-462B-AB59-9A8BD2B08BB6}" dt="2019-01-10T07:09:33.194" v="933" actId="26606"/>
          <ac:spMkLst>
            <pc:docMk/>
            <pc:sldMk cId="3266469228" sldId="431"/>
            <ac:spMk id="19" creationId="{03BC2B61-D77E-45AB-8722-15BC6A718A37}"/>
          </ac:spMkLst>
        </pc:spChg>
        <pc:picChg chg="add mod ord">
          <ac:chgData name="Stephanie Ng" userId="6f5941192369a0f4" providerId="LiveId" clId="{3960E7D5-C1D5-462B-AB59-9A8BD2B08BB6}" dt="2019-01-10T07:09:52.120" v="936" actId="1076"/>
          <ac:picMkLst>
            <pc:docMk/>
            <pc:sldMk cId="3266469228" sldId="431"/>
            <ac:picMk id="5" creationId="{F5510D9D-7581-4E07-B305-2449E001FAF7}"/>
          </ac:picMkLst>
        </pc:picChg>
        <pc:cxnChg chg="add del">
          <ac:chgData name="Stephanie Ng" userId="6f5941192369a0f4" providerId="LiveId" clId="{3960E7D5-C1D5-462B-AB59-9A8BD2B08BB6}" dt="2019-01-10T07:09:33.194" v="933" actId="26606"/>
          <ac:cxnSpMkLst>
            <pc:docMk/>
            <pc:sldMk cId="3266469228" sldId="431"/>
            <ac:cxnSpMk id="12" creationId="{67182200-4859-4C8D-BCBB-55B245C28BA3}"/>
          </ac:cxnSpMkLst>
        </pc:cxnChg>
      </pc:sldChg>
      <pc:sldChg chg="addSp delSp modSp add ord">
        <pc:chgData name="Stephanie Ng" userId="6f5941192369a0f4" providerId="LiveId" clId="{3960E7D5-C1D5-462B-AB59-9A8BD2B08BB6}" dt="2019-01-21T13:56:42.045" v="4717"/>
        <pc:sldMkLst>
          <pc:docMk/>
          <pc:sldMk cId="1885018999" sldId="432"/>
        </pc:sldMkLst>
        <pc:spChg chg="del">
          <ac:chgData name="Stephanie Ng" userId="6f5941192369a0f4" providerId="LiveId" clId="{3960E7D5-C1D5-462B-AB59-9A8BD2B08BB6}" dt="2019-01-10T07:11:14.334" v="959" actId="931"/>
          <ac:spMkLst>
            <pc:docMk/>
            <pc:sldMk cId="1885018999" sldId="432"/>
            <ac:spMk id="3" creationId="{5596A074-9C24-4230-AA22-AB02BAAD3D02}"/>
          </ac:spMkLst>
        </pc:spChg>
        <pc:picChg chg="add mod">
          <ac:chgData name="Stephanie Ng" userId="6f5941192369a0f4" providerId="LiveId" clId="{3960E7D5-C1D5-462B-AB59-9A8BD2B08BB6}" dt="2019-01-10T07:11:23.683" v="965" actId="1076"/>
          <ac:picMkLst>
            <pc:docMk/>
            <pc:sldMk cId="1885018999" sldId="432"/>
            <ac:picMk id="5" creationId="{4EB2CC1D-1E55-46A9-83AD-94B279B168D1}"/>
          </ac:picMkLst>
        </pc:picChg>
      </pc:sldChg>
      <pc:sldChg chg="addSp delSp modSp add mod ord setBg">
        <pc:chgData name="Stephanie Ng" userId="6f5941192369a0f4" providerId="LiveId" clId="{3960E7D5-C1D5-462B-AB59-9A8BD2B08BB6}" dt="2019-01-21T18:55:46.188" v="6398"/>
        <pc:sldMkLst>
          <pc:docMk/>
          <pc:sldMk cId="2807855650" sldId="433"/>
        </pc:sldMkLst>
        <pc:spChg chg="mod">
          <ac:chgData name="Stephanie Ng" userId="6f5941192369a0f4" providerId="LiveId" clId="{3960E7D5-C1D5-462B-AB59-9A8BD2B08BB6}" dt="2019-01-10T07:11:58.875" v="984" actId="20577"/>
          <ac:spMkLst>
            <pc:docMk/>
            <pc:sldMk cId="2807855650" sldId="433"/>
            <ac:spMk id="2" creationId="{7538A2C5-3EC4-48C8-9827-EE0EC66C1240}"/>
          </ac:spMkLst>
        </pc:spChg>
        <pc:spChg chg="del">
          <ac:chgData name="Stephanie Ng" userId="6f5941192369a0f4" providerId="LiveId" clId="{3960E7D5-C1D5-462B-AB59-9A8BD2B08BB6}" dt="2019-01-10T07:11:39.914" v="967" actId="931"/>
          <ac:spMkLst>
            <pc:docMk/>
            <pc:sldMk cId="2807855650" sldId="433"/>
            <ac:spMk id="3" creationId="{035A8191-E657-4B3E-B81C-51FCF74B6957}"/>
          </ac:spMkLst>
        </pc:spChg>
        <pc:spChg chg="del">
          <ac:chgData name="Stephanie Ng" userId="6f5941192369a0f4" providerId="LiveId" clId="{3960E7D5-C1D5-462B-AB59-9A8BD2B08BB6}" dt="2019-01-21T18:55:46.188" v="6398"/>
          <ac:spMkLst>
            <pc:docMk/>
            <pc:sldMk cId="2807855650" sldId="433"/>
            <ac:spMk id="3" creationId="{42D9EEA8-2F96-41C7-B625-74FAEC45B59A}"/>
          </ac:spMkLst>
        </pc:spChg>
        <pc:spChg chg="add del">
          <ac:chgData name="Stephanie Ng" userId="6f5941192369a0f4" providerId="LiveId" clId="{3960E7D5-C1D5-462B-AB59-9A8BD2B08BB6}" dt="2019-01-10T07:11:48.120" v="973" actId="26606"/>
          <ac:spMkLst>
            <pc:docMk/>
            <pc:sldMk cId="2807855650" sldId="433"/>
            <ac:spMk id="12" creationId="{823AC064-BC96-4F32-8AE1-B2FD38754823}"/>
          </ac:spMkLst>
        </pc:spChg>
        <pc:spChg chg="add">
          <ac:chgData name="Stephanie Ng" userId="6f5941192369a0f4" providerId="LiveId" clId="{3960E7D5-C1D5-462B-AB59-9A8BD2B08BB6}" dt="2019-01-10T07:11:48.131" v="974" actId="26606"/>
          <ac:spMkLst>
            <pc:docMk/>
            <pc:sldMk cId="2807855650" sldId="433"/>
            <ac:spMk id="19" creationId="{823AC064-BC96-4F32-8AE1-B2FD38754823}"/>
          </ac:spMkLst>
        </pc:spChg>
        <pc:picChg chg="add mod">
          <ac:chgData name="Stephanie Ng" userId="6f5941192369a0f4" providerId="LiveId" clId="{3960E7D5-C1D5-462B-AB59-9A8BD2B08BB6}" dt="2019-01-10T07:11:48.131" v="974" actId="26606"/>
          <ac:picMkLst>
            <pc:docMk/>
            <pc:sldMk cId="2807855650" sldId="433"/>
            <ac:picMk id="5" creationId="{29D4F6B6-EFE0-4E71-A6F2-8F9BE3626D30}"/>
          </ac:picMkLst>
        </pc:picChg>
        <pc:picChg chg="add mod">
          <ac:chgData name="Stephanie Ng" userId="6f5941192369a0f4" providerId="LiveId" clId="{3960E7D5-C1D5-462B-AB59-9A8BD2B08BB6}" dt="2019-01-10T07:11:48.131" v="974" actId="26606"/>
          <ac:picMkLst>
            <pc:docMk/>
            <pc:sldMk cId="2807855650" sldId="433"/>
            <ac:picMk id="7" creationId="{982F9803-80FD-48D3-B5B3-C8B4299F492B}"/>
          </ac:picMkLst>
        </pc:picChg>
        <pc:cxnChg chg="add del">
          <ac:chgData name="Stephanie Ng" userId="6f5941192369a0f4" providerId="LiveId" clId="{3960E7D5-C1D5-462B-AB59-9A8BD2B08BB6}" dt="2019-01-10T07:11:48.120" v="973" actId="26606"/>
          <ac:cxnSpMkLst>
            <pc:docMk/>
            <pc:sldMk cId="2807855650" sldId="433"/>
            <ac:cxnSpMk id="14" creationId="{7E7C77BC-7138-40B1-A15B-20F57A494629}"/>
          </ac:cxnSpMkLst>
        </pc:cxnChg>
        <pc:cxnChg chg="add del">
          <ac:chgData name="Stephanie Ng" userId="6f5941192369a0f4" providerId="LiveId" clId="{3960E7D5-C1D5-462B-AB59-9A8BD2B08BB6}" dt="2019-01-10T07:11:48.120" v="973" actId="26606"/>
          <ac:cxnSpMkLst>
            <pc:docMk/>
            <pc:sldMk cId="2807855650" sldId="433"/>
            <ac:cxnSpMk id="16" creationId="{DB146403-F3D6-484B-B2ED-97F9565D0370}"/>
          </ac:cxnSpMkLst>
        </pc:cxnChg>
        <pc:cxnChg chg="add">
          <ac:chgData name="Stephanie Ng" userId="6f5941192369a0f4" providerId="LiveId" clId="{3960E7D5-C1D5-462B-AB59-9A8BD2B08BB6}" dt="2019-01-10T07:11:48.131" v="974" actId="26606"/>
          <ac:cxnSpMkLst>
            <pc:docMk/>
            <pc:sldMk cId="2807855650" sldId="433"/>
            <ac:cxnSpMk id="18" creationId="{DB146403-F3D6-484B-B2ED-97F9565D0370}"/>
          </ac:cxnSpMkLst>
        </pc:cxnChg>
        <pc:cxnChg chg="add">
          <ac:chgData name="Stephanie Ng" userId="6f5941192369a0f4" providerId="LiveId" clId="{3960E7D5-C1D5-462B-AB59-9A8BD2B08BB6}" dt="2019-01-10T07:11:48.131" v="974" actId="26606"/>
          <ac:cxnSpMkLst>
            <pc:docMk/>
            <pc:sldMk cId="2807855650" sldId="433"/>
            <ac:cxnSpMk id="20" creationId="{7E7C77BC-7138-40B1-A15B-20F57A494629}"/>
          </ac:cxnSpMkLst>
        </pc:cxnChg>
      </pc:sldChg>
      <pc:sldChg chg="addSp delSp modSp add mod setBg setClrOvrMap">
        <pc:chgData name="Stephanie Ng" userId="6f5941192369a0f4" providerId="LiveId" clId="{3960E7D5-C1D5-462B-AB59-9A8BD2B08BB6}" dt="2019-01-10T08:29:26.440" v="1720" actId="26606"/>
        <pc:sldMkLst>
          <pc:docMk/>
          <pc:sldMk cId="1800436185" sldId="434"/>
        </pc:sldMkLst>
        <pc:spChg chg="mod">
          <ac:chgData name="Stephanie Ng" userId="6f5941192369a0f4" providerId="LiveId" clId="{3960E7D5-C1D5-462B-AB59-9A8BD2B08BB6}" dt="2019-01-10T08:29:26.440" v="1720" actId="26606"/>
          <ac:spMkLst>
            <pc:docMk/>
            <pc:sldMk cId="1800436185" sldId="434"/>
            <ac:spMk id="2" creationId="{8EC09E50-1217-4199-B38B-12AFAAC39C2D}"/>
          </ac:spMkLst>
        </pc:spChg>
        <pc:spChg chg="del mod">
          <ac:chgData name="Stephanie Ng" userId="6f5941192369a0f4" providerId="LiveId" clId="{3960E7D5-C1D5-462B-AB59-9A8BD2B08BB6}" dt="2019-01-10T08:28:39.117" v="1690" actId="931"/>
          <ac:spMkLst>
            <pc:docMk/>
            <pc:sldMk cId="1800436185" sldId="434"/>
            <ac:spMk id="3" creationId="{D12C0CB1-EB91-4A7E-AA0B-F8FE6F17B405}"/>
          </ac:spMkLst>
        </pc:spChg>
        <pc:spChg chg="add del">
          <ac:chgData name="Stephanie Ng" userId="6f5941192369a0f4" providerId="LiveId" clId="{3960E7D5-C1D5-462B-AB59-9A8BD2B08BB6}" dt="2019-01-10T08:29:09.885" v="1711" actId="26606"/>
          <ac:spMkLst>
            <pc:docMk/>
            <pc:sldMk cId="1800436185" sldId="434"/>
            <ac:spMk id="16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19" creationId="{003713C1-2FB2-413B-BF91-3AE41726FB7A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0" creationId="{BC45ACD5-E796-4DCE-9B8F-86D98F5C4D4F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1" creationId="{1CAB92A9-A23E-4C58-BF68-EDCB6F12A53E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3" creationId="{90795B4D-5022-4A7F-A01D-8D880B7CDBE6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5" creationId="{AFD19018-DE7C-4796-ADF2-AD2EB0FC0D9C}"/>
          </ac:spMkLst>
        </pc:spChg>
        <pc:spChg chg="add del">
          <ac:chgData name="Stephanie Ng" userId="6f5941192369a0f4" providerId="LiveId" clId="{3960E7D5-C1D5-462B-AB59-9A8BD2B08BB6}" dt="2019-01-10T08:29:13.281" v="1713" actId="26606"/>
          <ac:spMkLst>
            <pc:docMk/>
            <pc:sldMk cId="1800436185" sldId="434"/>
            <ac:spMk id="27" creationId="{B1A0A2C2-4F85-44AF-8708-8DCA4B550CB8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29" creationId="{30BAD96F-CE2F-4682-99B8-0DD9E6AE2BED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0" creationId="{99CEE05D-F25C-4EC3-B527-D9C999E335CD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1" creationId="{4F036726-0C05-446E-91C3-B986EBEA055E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2" creationId="{A310ABCD-C34B-42D1-9BEB-47755A3EA36C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3" creationId="{F38AB6A2-89F7-43B5-B608-50DFC740DEBF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4" creationId="{06585B74-DAF6-470E-B2F3-B5530A709AAC}"/>
          </ac:spMkLst>
        </pc:spChg>
        <pc:spChg chg="add del">
          <ac:chgData name="Stephanie Ng" userId="6f5941192369a0f4" providerId="LiveId" clId="{3960E7D5-C1D5-462B-AB59-9A8BD2B08BB6}" dt="2019-01-10T08:29:20.607" v="1715" actId="26606"/>
          <ac:spMkLst>
            <pc:docMk/>
            <pc:sldMk cId="1800436185" sldId="434"/>
            <ac:spMk id="36" creationId="{5DA11AE8-04C5-461E-89FF-FF9118C8480B}"/>
          </ac:spMkLst>
        </pc:spChg>
        <pc:spChg chg="add del">
          <ac:chgData name="Stephanie Ng" userId="6f5941192369a0f4" providerId="LiveId" clId="{3960E7D5-C1D5-462B-AB59-9A8BD2B08BB6}" dt="2019-01-10T08:29:22.039" v="1717" actId="26606"/>
          <ac:spMkLst>
            <pc:docMk/>
            <pc:sldMk cId="1800436185" sldId="434"/>
            <ac:spMk id="38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8:29:26.420" v="1719" actId="26606"/>
          <ac:spMkLst>
            <pc:docMk/>
            <pc:sldMk cId="1800436185" sldId="434"/>
            <ac:spMk id="42" creationId="{F0618178-4B5C-46A4-9E68-052C31FA6E9A}"/>
          </ac:spMkLst>
        </pc:spChg>
        <pc:spChg chg="add">
          <ac:chgData name="Stephanie Ng" userId="6f5941192369a0f4" providerId="LiveId" clId="{3960E7D5-C1D5-462B-AB59-9A8BD2B08BB6}" dt="2019-01-10T08:29:26.440" v="1720" actId="26606"/>
          <ac:spMkLst>
            <pc:docMk/>
            <pc:sldMk cId="1800436185" sldId="434"/>
            <ac:spMk id="46" creationId="{928F64C6-FE22-4FC1-A763-DFCC514811BD}"/>
          </ac:spMkLst>
        </pc:spChg>
        <pc:picChg chg="add del mo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5" creationId="{377E9FEE-AF7E-49C8-9C50-AC8B41FC7800}"/>
          </ac:picMkLst>
        </pc:picChg>
        <pc:picChg chg="add mod or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7" creationId="{758F1815-1A40-471C-8CB6-85B2349E8683}"/>
          </ac:picMkLst>
        </pc:picChg>
        <pc:picChg chg="add mod or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9" creationId="{705D7088-AF30-4788-8E23-A0D5FE5F7657}"/>
          </ac:picMkLst>
        </pc:picChg>
        <pc:picChg chg="add mo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11" creationId="{71740FEB-1637-4406-B4DD-90B1A0838E84}"/>
          </ac:picMkLst>
        </pc:picChg>
        <pc:picChg chg="add del">
          <ac:chgData name="Stephanie Ng" userId="6f5941192369a0f4" providerId="LiveId" clId="{3960E7D5-C1D5-462B-AB59-9A8BD2B08BB6}" dt="2019-01-10T08:29:13.281" v="1713" actId="26606"/>
          <ac:picMkLst>
            <pc:docMk/>
            <pc:sldMk cId="1800436185" sldId="434"/>
            <ac:picMk id="14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0.607" v="1715" actId="26606"/>
          <ac:picMkLst>
            <pc:docMk/>
            <pc:sldMk cId="1800436185" sldId="434"/>
            <ac:picMk id="35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2.039" v="1717" actId="26606"/>
          <ac:picMkLst>
            <pc:docMk/>
            <pc:sldMk cId="1800436185" sldId="434"/>
            <ac:picMk id="39" creationId="{377E9FEE-AF7E-49C8-9C50-AC8B41FC7800}"/>
          </ac:picMkLst>
        </pc:picChg>
        <pc:picChg chg="add del">
          <ac:chgData name="Stephanie Ng" userId="6f5941192369a0f4" providerId="LiveId" clId="{3960E7D5-C1D5-462B-AB59-9A8BD2B08BB6}" dt="2019-01-10T08:29:26.420" v="1719" actId="26606"/>
          <ac:picMkLst>
            <pc:docMk/>
            <pc:sldMk cId="1800436185" sldId="434"/>
            <ac:picMk id="43" creationId="{377E9FEE-AF7E-49C8-9C50-AC8B41FC7800}"/>
          </ac:picMkLst>
        </pc:picChg>
        <pc:picChg chg="add">
          <ac:chgData name="Stephanie Ng" userId="6f5941192369a0f4" providerId="LiveId" clId="{3960E7D5-C1D5-462B-AB59-9A8BD2B08BB6}" dt="2019-01-10T08:29:26.440" v="1720" actId="26606"/>
          <ac:picMkLst>
            <pc:docMk/>
            <pc:sldMk cId="1800436185" sldId="434"/>
            <ac:picMk id="47" creationId="{377E9FEE-AF7E-49C8-9C50-AC8B41FC7800}"/>
          </ac:picMkLst>
        </pc:picChg>
        <pc:cxnChg chg="add del">
          <ac:chgData name="Stephanie Ng" userId="6f5941192369a0f4" providerId="LiveId" clId="{3960E7D5-C1D5-462B-AB59-9A8BD2B08BB6}" dt="2019-01-10T08:29:09.885" v="1711" actId="26606"/>
          <ac:cxnSpMkLst>
            <pc:docMk/>
            <pc:sldMk cId="1800436185" sldId="434"/>
            <ac:cxnSpMk id="18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8:29:22.039" v="1717" actId="26606"/>
          <ac:cxnSpMkLst>
            <pc:docMk/>
            <pc:sldMk cId="1800436185" sldId="434"/>
            <ac:cxnSpMk id="40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8:29:26.420" v="1719" actId="26606"/>
          <ac:cxnSpMkLst>
            <pc:docMk/>
            <pc:sldMk cId="1800436185" sldId="434"/>
            <ac:cxnSpMk id="44" creationId="{936FD40B-09C1-46D7-9E32-CC9BD7629FD2}"/>
          </ac:cxnSpMkLst>
        </pc:cxnChg>
        <pc:cxnChg chg="add">
          <ac:chgData name="Stephanie Ng" userId="6f5941192369a0f4" providerId="LiveId" clId="{3960E7D5-C1D5-462B-AB59-9A8BD2B08BB6}" dt="2019-01-10T08:29:26.440" v="1720" actId="26606"/>
          <ac:cxnSpMkLst>
            <pc:docMk/>
            <pc:sldMk cId="1800436185" sldId="434"/>
            <ac:cxnSpMk id="48" creationId="{5C34627B-48E6-4F4D-B843-97717A86B490}"/>
          </ac:cxnSpMkLst>
        </pc:cxnChg>
      </pc:sldChg>
      <pc:sldChg chg="addSp delSp modSp add modAnim">
        <pc:chgData name="Stephanie Ng" userId="6f5941192369a0f4" providerId="LiveId" clId="{3960E7D5-C1D5-462B-AB59-9A8BD2B08BB6}" dt="2019-01-10T08:23:11.713" v="1689"/>
        <pc:sldMkLst>
          <pc:docMk/>
          <pc:sldMk cId="1853112281" sldId="435"/>
        </pc:sldMkLst>
        <pc:spChg chg="mod">
          <ac:chgData name="Stephanie Ng" userId="6f5941192369a0f4" providerId="LiveId" clId="{3960E7D5-C1D5-462B-AB59-9A8BD2B08BB6}" dt="2019-01-10T08:19:18.540" v="1672" actId="404"/>
          <ac:spMkLst>
            <pc:docMk/>
            <pc:sldMk cId="1853112281" sldId="435"/>
            <ac:spMk id="2" creationId="{A27DD525-5A57-4183-9AF8-AF968CF86083}"/>
          </ac:spMkLst>
        </pc:spChg>
        <pc:spChg chg="del">
          <ac:chgData name="Stephanie Ng" userId="6f5941192369a0f4" providerId="LiveId" clId="{3960E7D5-C1D5-462B-AB59-9A8BD2B08BB6}" dt="2019-01-10T07:47:40.598" v="1002" actId="931"/>
          <ac:spMkLst>
            <pc:docMk/>
            <pc:sldMk cId="1853112281" sldId="435"/>
            <ac:spMk id="3" creationId="{3DC6AE83-3142-4DEE-9553-DA1588B119E2}"/>
          </ac:spMkLst>
        </pc:spChg>
        <pc:spChg chg="add mod">
          <ac:chgData name="Stephanie Ng" userId="6f5941192369a0f4" providerId="LiveId" clId="{3960E7D5-C1D5-462B-AB59-9A8BD2B08BB6}" dt="2019-01-10T08:08:09.314" v="1218" actId="1076"/>
          <ac:spMkLst>
            <pc:docMk/>
            <pc:sldMk cId="1853112281" sldId="435"/>
            <ac:spMk id="6" creationId="{E75D2EFA-5319-4E17-93B3-299FEF68A4C0}"/>
          </ac:spMkLst>
        </pc:spChg>
        <pc:spChg chg="add del mod">
          <ac:chgData name="Stephanie Ng" userId="6f5941192369a0f4" providerId="LiveId" clId="{3960E7D5-C1D5-462B-AB59-9A8BD2B08BB6}" dt="2019-01-10T07:49:15.388" v="1083"/>
          <ac:spMkLst>
            <pc:docMk/>
            <pc:sldMk cId="1853112281" sldId="435"/>
            <ac:spMk id="7" creationId="{550E52DE-B1BA-4AEF-9F62-BECADCF46F6E}"/>
          </ac:spMkLst>
        </pc:spChg>
        <pc:spChg chg="add mod">
          <ac:chgData name="Stephanie Ng" userId="6f5941192369a0f4" providerId="LiveId" clId="{3960E7D5-C1D5-462B-AB59-9A8BD2B08BB6}" dt="2019-01-10T08:08:06.306" v="1217" actId="1076"/>
          <ac:spMkLst>
            <pc:docMk/>
            <pc:sldMk cId="1853112281" sldId="435"/>
            <ac:spMk id="8" creationId="{D8E5040D-0108-4AFF-B29B-43F9B3F15E1A}"/>
          </ac:spMkLst>
        </pc:spChg>
        <pc:spChg chg="add mod">
          <ac:chgData name="Stephanie Ng" userId="6f5941192369a0f4" providerId="LiveId" clId="{3960E7D5-C1D5-462B-AB59-9A8BD2B08BB6}" dt="2019-01-10T08:08:02.658" v="1216" actId="1076"/>
          <ac:spMkLst>
            <pc:docMk/>
            <pc:sldMk cId="1853112281" sldId="435"/>
            <ac:spMk id="9" creationId="{173B40BA-A9C4-4309-9D58-5AC73F550F69}"/>
          </ac:spMkLst>
        </pc:spChg>
        <pc:spChg chg="add mod">
          <ac:chgData name="Stephanie Ng" userId="6f5941192369a0f4" providerId="LiveId" clId="{3960E7D5-C1D5-462B-AB59-9A8BD2B08BB6}" dt="2019-01-10T08:07:49.530" v="1211" actId="1076"/>
          <ac:spMkLst>
            <pc:docMk/>
            <pc:sldMk cId="1853112281" sldId="435"/>
            <ac:spMk id="10" creationId="{D2C1A427-5B2C-437F-A9DD-264F91E8A3AB}"/>
          </ac:spMkLst>
        </pc:spChg>
        <pc:spChg chg="add mod">
          <ac:chgData name="Stephanie Ng" userId="6f5941192369a0f4" providerId="LiveId" clId="{3960E7D5-C1D5-462B-AB59-9A8BD2B08BB6}" dt="2019-01-10T08:09:23.090" v="1248" actId="1076"/>
          <ac:spMkLst>
            <pc:docMk/>
            <pc:sldMk cId="1853112281" sldId="435"/>
            <ac:spMk id="23" creationId="{A1006137-519C-4024-BA19-82AFA719D1A0}"/>
          </ac:spMkLst>
        </pc:spChg>
        <pc:spChg chg="add mod">
          <ac:chgData name="Stephanie Ng" userId="6f5941192369a0f4" providerId="LiveId" clId="{3960E7D5-C1D5-462B-AB59-9A8BD2B08BB6}" dt="2019-01-10T08:09:19.427" v="1246" actId="11529"/>
          <ac:spMkLst>
            <pc:docMk/>
            <pc:sldMk cId="1853112281" sldId="435"/>
            <ac:spMk id="24" creationId="{B35CFADB-024C-4C7C-BE9E-D58AEB2B6EE7}"/>
          </ac:spMkLst>
        </pc:spChg>
        <pc:spChg chg="add mod">
          <ac:chgData name="Stephanie Ng" userId="6f5941192369a0f4" providerId="LiveId" clId="{3960E7D5-C1D5-462B-AB59-9A8BD2B08BB6}" dt="2019-01-10T08:09:43.530" v="1261" actId="1076"/>
          <ac:spMkLst>
            <pc:docMk/>
            <pc:sldMk cId="1853112281" sldId="435"/>
            <ac:spMk id="25" creationId="{15AE49C9-5962-4A17-8E14-4AB2D14183CC}"/>
          </ac:spMkLst>
        </pc:spChg>
        <pc:spChg chg="add mod">
          <ac:chgData name="Stephanie Ng" userId="6f5941192369a0f4" providerId="LiveId" clId="{3960E7D5-C1D5-462B-AB59-9A8BD2B08BB6}" dt="2019-01-10T08:09:40.714" v="1260" actId="1076"/>
          <ac:spMkLst>
            <pc:docMk/>
            <pc:sldMk cId="1853112281" sldId="435"/>
            <ac:spMk id="26" creationId="{DEFC3C4B-2015-485F-8374-9D000F24C335}"/>
          </ac:spMkLst>
        </pc:spChg>
        <pc:spChg chg="add mod">
          <ac:chgData name="Stephanie Ng" userId="6f5941192369a0f4" providerId="LiveId" clId="{3960E7D5-C1D5-462B-AB59-9A8BD2B08BB6}" dt="2019-01-10T08:11:56.520" v="1458" actId="20577"/>
          <ac:spMkLst>
            <pc:docMk/>
            <pc:sldMk cId="1853112281" sldId="435"/>
            <ac:spMk id="27" creationId="{B4956959-EDB7-42F0-8BEC-361608021E5A}"/>
          </ac:spMkLst>
        </pc:spChg>
        <pc:spChg chg="add mod">
          <ac:chgData name="Stephanie Ng" userId="6f5941192369a0f4" providerId="LiveId" clId="{3960E7D5-C1D5-462B-AB59-9A8BD2B08BB6}" dt="2019-01-10T08:12:37.810" v="1556" actId="313"/>
          <ac:spMkLst>
            <pc:docMk/>
            <pc:sldMk cId="1853112281" sldId="435"/>
            <ac:spMk id="28" creationId="{A9AEE641-75C8-47AC-AEA6-A56518696DC5}"/>
          </ac:spMkLst>
        </pc:spChg>
        <pc:spChg chg="add mod">
          <ac:chgData name="Stephanie Ng" userId="6f5941192369a0f4" providerId="LiveId" clId="{3960E7D5-C1D5-462B-AB59-9A8BD2B08BB6}" dt="2019-01-10T08:16:32.978" v="1628" actId="1076"/>
          <ac:spMkLst>
            <pc:docMk/>
            <pc:sldMk cId="1853112281" sldId="435"/>
            <ac:spMk id="31" creationId="{58624C60-5A40-4720-B7BD-897D2DEB470D}"/>
          </ac:spMkLst>
        </pc:spChg>
        <pc:spChg chg="add mod">
          <ac:chgData name="Stephanie Ng" userId="6f5941192369a0f4" providerId="LiveId" clId="{3960E7D5-C1D5-462B-AB59-9A8BD2B08BB6}" dt="2019-01-10T08:16:03.251" v="1616" actId="1076"/>
          <ac:spMkLst>
            <pc:docMk/>
            <pc:sldMk cId="1853112281" sldId="435"/>
            <ac:spMk id="32" creationId="{B9E4E020-E1C8-421B-B030-23769AEB4A39}"/>
          </ac:spMkLst>
        </pc:spChg>
        <pc:spChg chg="add mod">
          <ac:chgData name="Stephanie Ng" userId="6f5941192369a0f4" providerId="LiveId" clId="{3960E7D5-C1D5-462B-AB59-9A8BD2B08BB6}" dt="2019-01-10T08:18:21.327" v="1670" actId="20577"/>
          <ac:spMkLst>
            <pc:docMk/>
            <pc:sldMk cId="1853112281" sldId="435"/>
            <ac:spMk id="33" creationId="{5E5DEA9E-25A4-489E-82B7-5B017F8D1ABA}"/>
          </ac:spMkLst>
        </pc:spChg>
        <pc:spChg chg="add mod ord">
          <ac:chgData name="Stephanie Ng" userId="6f5941192369a0f4" providerId="LiveId" clId="{3960E7D5-C1D5-462B-AB59-9A8BD2B08BB6}" dt="2019-01-10T08:18:18.866" v="1669" actId="1076"/>
          <ac:spMkLst>
            <pc:docMk/>
            <pc:sldMk cId="1853112281" sldId="435"/>
            <ac:spMk id="34" creationId="{D60C267F-2907-4012-A30D-B271322B6FBC}"/>
          </ac:spMkLst>
        </pc:spChg>
        <pc:picChg chg="add mod">
          <ac:chgData name="Stephanie Ng" userId="6f5941192369a0f4" providerId="LiveId" clId="{3960E7D5-C1D5-462B-AB59-9A8BD2B08BB6}" dt="2019-01-10T08:19:50.123" v="1673" actId="1076"/>
          <ac:picMkLst>
            <pc:docMk/>
            <pc:sldMk cId="1853112281" sldId="435"/>
            <ac:picMk id="5" creationId="{59C88EFF-EC7C-4F11-BD18-6D4B0FA55664}"/>
          </ac:picMkLst>
        </pc:picChg>
        <pc:picChg chg="add mod">
          <ac:chgData name="Stephanie Ng" userId="6f5941192369a0f4" providerId="LiveId" clId="{3960E7D5-C1D5-462B-AB59-9A8BD2B08BB6}" dt="2019-01-10T08:08:26.130" v="1223" actId="14100"/>
          <ac:picMkLst>
            <pc:docMk/>
            <pc:sldMk cId="1853112281" sldId="435"/>
            <ac:picMk id="12" creationId="{FD134741-C841-4E94-A8C4-6782857CC64F}"/>
          </ac:picMkLst>
        </pc:picChg>
        <pc:picChg chg="add mod">
          <ac:chgData name="Stephanie Ng" userId="6f5941192369a0f4" providerId="LiveId" clId="{3960E7D5-C1D5-462B-AB59-9A8BD2B08BB6}" dt="2019-01-10T08:08:48.289" v="1229" actId="1076"/>
          <ac:picMkLst>
            <pc:docMk/>
            <pc:sldMk cId="1853112281" sldId="435"/>
            <ac:picMk id="14" creationId="{D3F5F08B-3EAB-4ECC-B363-5A0D836ECF89}"/>
          </ac:picMkLst>
        </pc:picChg>
        <pc:picChg chg="add mod">
          <ac:chgData name="Stephanie Ng" userId="6f5941192369a0f4" providerId="LiveId" clId="{3960E7D5-C1D5-462B-AB59-9A8BD2B08BB6}" dt="2019-01-10T08:08:45.539" v="1228" actId="1076"/>
          <ac:picMkLst>
            <pc:docMk/>
            <pc:sldMk cId="1853112281" sldId="435"/>
            <ac:picMk id="16" creationId="{BEEB1942-C699-4986-AAC2-E41094DD3E89}"/>
          </ac:picMkLst>
        </pc:picChg>
        <pc:picChg chg="add mod">
          <ac:chgData name="Stephanie Ng" userId="6f5941192369a0f4" providerId="LiveId" clId="{3960E7D5-C1D5-462B-AB59-9A8BD2B08BB6}" dt="2019-01-10T08:08:50.410" v="1230" actId="1076"/>
          <ac:picMkLst>
            <pc:docMk/>
            <pc:sldMk cId="1853112281" sldId="435"/>
            <ac:picMk id="18" creationId="{9187455B-E61A-430B-A98E-D126C7E72247}"/>
          </ac:picMkLst>
        </pc:picChg>
        <pc:picChg chg="add mod">
          <ac:chgData name="Stephanie Ng" userId="6f5941192369a0f4" providerId="LiveId" clId="{3960E7D5-C1D5-462B-AB59-9A8BD2B08BB6}" dt="2019-01-10T08:08:43.563" v="1227" actId="1076"/>
          <ac:picMkLst>
            <pc:docMk/>
            <pc:sldMk cId="1853112281" sldId="435"/>
            <ac:picMk id="20" creationId="{9DE28102-48F1-46C3-97C1-49A881EC5DBF}"/>
          </ac:picMkLst>
        </pc:picChg>
        <pc:picChg chg="add mod">
          <ac:chgData name="Stephanie Ng" userId="6f5941192369a0f4" providerId="LiveId" clId="{3960E7D5-C1D5-462B-AB59-9A8BD2B08BB6}" dt="2019-01-10T08:08:52.867" v="1231" actId="1076"/>
          <ac:picMkLst>
            <pc:docMk/>
            <pc:sldMk cId="1853112281" sldId="435"/>
            <ac:picMk id="22" creationId="{99AF7F9A-4AFD-4771-AB57-7A2BD0B47790}"/>
          </ac:picMkLst>
        </pc:picChg>
        <pc:picChg chg="add mod">
          <ac:chgData name="Stephanie Ng" userId="6f5941192369a0f4" providerId="LiveId" clId="{3960E7D5-C1D5-462B-AB59-9A8BD2B08BB6}" dt="2019-01-10T08:15:41.562" v="1601" actId="1076"/>
          <ac:picMkLst>
            <pc:docMk/>
            <pc:sldMk cId="1853112281" sldId="435"/>
            <ac:picMk id="30" creationId="{CB00BF28-29B6-4443-8583-8B1ADDC5974F}"/>
          </ac:picMkLst>
        </pc:picChg>
        <pc:picChg chg="add mod">
          <ac:chgData name="Stephanie Ng" userId="6f5941192369a0f4" providerId="LiveId" clId="{3960E7D5-C1D5-462B-AB59-9A8BD2B08BB6}" dt="2019-01-10T08:20:07.927" v="1675" actId="571"/>
          <ac:picMkLst>
            <pc:docMk/>
            <pc:sldMk cId="1853112281" sldId="435"/>
            <ac:picMk id="35" creationId="{EF73BBA0-156D-43BD-AE06-26BF0ACC221D}"/>
          </ac:picMkLst>
        </pc:picChg>
        <pc:picChg chg="add mod">
          <ac:chgData name="Stephanie Ng" userId="6f5941192369a0f4" providerId="LiveId" clId="{3960E7D5-C1D5-462B-AB59-9A8BD2B08BB6}" dt="2019-01-10T08:20:07.927" v="1675" actId="571"/>
          <ac:picMkLst>
            <pc:docMk/>
            <pc:sldMk cId="1853112281" sldId="435"/>
            <ac:picMk id="36" creationId="{9942DBC0-028E-4B30-89BD-1CEEDBC5344C}"/>
          </ac:picMkLst>
        </pc:picChg>
      </pc:sldChg>
      <pc:sldChg chg="addSp delSp modSp add mod setBg modAnim setClrOvrMap">
        <pc:chgData name="Stephanie Ng" userId="6f5941192369a0f4" providerId="LiveId" clId="{3960E7D5-C1D5-462B-AB59-9A8BD2B08BB6}" dt="2019-01-21T17:43:23.697" v="5704"/>
        <pc:sldMkLst>
          <pc:docMk/>
          <pc:sldMk cId="2207940278" sldId="436"/>
        </pc:sldMkLst>
        <pc:spChg chg="mod ord">
          <ac:chgData name="Stephanie Ng" userId="6f5941192369a0f4" providerId="LiveId" clId="{3960E7D5-C1D5-462B-AB59-9A8BD2B08BB6}" dt="2019-01-10T09:16:25.279" v="1825" actId="26606"/>
          <ac:spMkLst>
            <pc:docMk/>
            <pc:sldMk cId="2207940278" sldId="436"/>
            <ac:spMk id="2" creationId="{CCE23696-9B79-4197-80E4-6248DDA580ED}"/>
          </ac:spMkLst>
        </pc:spChg>
        <pc:spChg chg="del">
          <ac:chgData name="Stephanie Ng" userId="6f5941192369a0f4" providerId="LiveId" clId="{3960E7D5-C1D5-462B-AB59-9A8BD2B08BB6}" dt="2019-01-10T08:42:38.537" v="1762"/>
          <ac:spMkLst>
            <pc:docMk/>
            <pc:sldMk cId="2207940278" sldId="436"/>
            <ac:spMk id="3" creationId="{020978C9-E28D-4C22-88EF-1AB3A0DC53E6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14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17" creationId="{CA3611AA-F748-4901-B8D4-EC31CB419876}"/>
          </ac:spMkLst>
        </pc:spChg>
        <pc:spChg chg="add del">
          <ac:chgData name="Stephanie Ng" userId="6f5941192369a0f4" providerId="LiveId" clId="{3960E7D5-C1D5-462B-AB59-9A8BD2B08BB6}" dt="2019-01-10T09:15:26.753" v="1809" actId="26606"/>
          <ac:spMkLst>
            <pc:docMk/>
            <pc:sldMk cId="2207940278" sldId="436"/>
            <ac:spMk id="18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20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21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5:08.756" v="1806" actId="26606"/>
          <ac:spMkLst>
            <pc:docMk/>
            <pc:sldMk cId="2207940278" sldId="436"/>
            <ac:spMk id="22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5:50.055" v="1817" actId="26606"/>
          <ac:spMkLst>
            <pc:docMk/>
            <pc:sldMk cId="2207940278" sldId="436"/>
            <ac:spMk id="23" creationId="{455D1029-AC73-422C-A1AB-A3A51DAC90B7}"/>
          </ac:spMkLst>
        </pc:spChg>
        <pc:spChg chg="add del">
          <ac:chgData name="Stephanie Ng" userId="6f5941192369a0f4" providerId="LiveId" clId="{3960E7D5-C1D5-462B-AB59-9A8BD2B08BB6}" dt="2019-01-10T09:15:55.602" v="1819" actId="26606"/>
          <ac:spMkLst>
            <pc:docMk/>
            <pc:sldMk cId="2207940278" sldId="436"/>
            <ac:spMk id="25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29" creationId="{5CB593EA-2F98-479F-B4C4-F366571FA64D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31" creationId="{39BEB6D0-9E4E-4221-93D1-74ABECEE9EFC}"/>
          </ac:spMkLst>
        </pc:spChg>
        <pc:spChg chg="add del">
          <ac:chgData name="Stephanie Ng" userId="6f5941192369a0f4" providerId="LiveId" clId="{3960E7D5-C1D5-462B-AB59-9A8BD2B08BB6}" dt="2019-01-10T09:16:01.142" v="1821" actId="26606"/>
          <ac:spMkLst>
            <pc:docMk/>
            <pc:sldMk cId="2207940278" sldId="436"/>
            <ac:spMk id="32" creationId="{455D1029-AC73-422C-A1AB-A3A51DAC90B7}"/>
          </ac:spMkLst>
        </pc:spChg>
        <pc:spChg chg="add del">
          <ac:chgData name="Stephanie Ng" userId="6f5941192369a0f4" providerId="LiveId" clId="{3960E7D5-C1D5-462B-AB59-9A8BD2B08BB6}" dt="2019-01-10T09:16:11.127" v="1823" actId="26606"/>
          <ac:spMkLst>
            <pc:docMk/>
            <pc:sldMk cId="2207940278" sldId="436"/>
            <ac:spMk id="34" creationId="{928F64C6-FE22-4FC1-A763-DFCC514811BD}"/>
          </ac:spMkLst>
        </pc:spChg>
        <pc:spChg chg="add del">
          <ac:chgData name="Stephanie Ng" userId="6f5941192369a0f4" providerId="LiveId" clId="{3960E7D5-C1D5-462B-AB59-9A8BD2B08BB6}" dt="2019-01-10T09:16:25.279" v="1825" actId="26606"/>
          <ac:spMkLst>
            <pc:docMk/>
            <pc:sldMk cId="2207940278" sldId="436"/>
            <ac:spMk id="38" creationId="{928F64C6-FE22-4FC1-A763-DFCC514811BD}"/>
          </ac:spMkLst>
        </pc:spChg>
        <pc:picChg chg="add del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4" creationId="{2AF0BD0F-8923-45EF-892D-B88442936455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5" creationId="{981AEBAE-F735-4D5F-8485-2C63448E839F}"/>
          </ac:picMkLst>
        </pc:picChg>
        <pc:picChg chg="add del mod">
          <ac:chgData name="Stephanie Ng" userId="6f5941192369a0f4" providerId="LiveId" clId="{3960E7D5-C1D5-462B-AB59-9A8BD2B08BB6}" dt="2019-01-10T09:00:00.604" v="1771" actId="478"/>
          <ac:picMkLst>
            <pc:docMk/>
            <pc:sldMk cId="2207940278" sldId="436"/>
            <ac:picMk id="7" creationId="{942AFAB3-20F8-45B8-B736-E86906C22921}"/>
          </ac:picMkLst>
        </pc:picChg>
        <pc:picChg chg="add del mod">
          <ac:chgData name="Stephanie Ng" userId="6f5941192369a0f4" providerId="LiveId" clId="{3960E7D5-C1D5-462B-AB59-9A8BD2B08BB6}" dt="2019-01-10T09:00:21.665" v="1775" actId="478"/>
          <ac:picMkLst>
            <pc:docMk/>
            <pc:sldMk cId="2207940278" sldId="436"/>
            <ac:picMk id="8" creationId="{1FB5FB19-8790-4042-8C83-A37E7B64A7FC}"/>
          </ac:picMkLst>
        </pc:picChg>
        <pc:picChg chg="add del mod">
          <ac:chgData name="Stephanie Ng" userId="6f5941192369a0f4" providerId="LiveId" clId="{3960E7D5-C1D5-462B-AB59-9A8BD2B08BB6}" dt="2019-01-10T09:00:50.568" v="1782" actId="478"/>
          <ac:picMkLst>
            <pc:docMk/>
            <pc:sldMk cId="2207940278" sldId="436"/>
            <ac:picMk id="9" creationId="{D18EBCF6-E689-4CC3-A4A2-B5B4ACE924E6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0" creationId="{E25DADB0-E1F3-4574-9B9E-C7645CEAE7F1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1" creationId="{62F2886A-77D2-4F97-98E6-8112541485CD}"/>
          </ac:picMkLst>
        </pc:picChg>
        <pc:picChg chg="add mod ord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12" creationId="{2FA0F6F6-0FD9-4C40-9FFF-E21ACF2376DE}"/>
          </ac:picMkLst>
        </pc:picChg>
        <pc:picChg chg="add del mod ord">
          <ac:chgData name="Stephanie Ng" userId="6f5941192369a0f4" providerId="LiveId" clId="{3960E7D5-C1D5-462B-AB59-9A8BD2B08BB6}" dt="2019-01-10T09:15:29.075" v="1810"/>
          <ac:picMkLst>
            <pc:docMk/>
            <pc:sldMk cId="2207940278" sldId="436"/>
            <ac:picMk id="13" creationId="{AAD8BE00-1F06-43D8-AFF1-EECEAD34C7EC}"/>
          </ac:picMkLst>
        </pc:picChg>
        <pc:picChg chg="add del">
          <ac:chgData name="Stephanie Ng" userId="6f5941192369a0f4" providerId="LiveId" clId="{3960E7D5-C1D5-462B-AB59-9A8BD2B08BB6}" dt="2019-01-10T09:15:08.756" v="1806" actId="26606"/>
          <ac:picMkLst>
            <pc:docMk/>
            <pc:sldMk cId="2207940278" sldId="436"/>
            <ac:picMk id="15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5:50.055" v="1817" actId="26606"/>
          <ac:picMkLst>
            <pc:docMk/>
            <pc:sldMk cId="2207940278" sldId="436"/>
            <ac:picMk id="19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5:55.602" v="1819" actId="26606"/>
          <ac:picMkLst>
            <pc:docMk/>
            <pc:sldMk cId="2207940278" sldId="436"/>
            <ac:picMk id="26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01.142" v="1821" actId="26606"/>
          <ac:picMkLst>
            <pc:docMk/>
            <pc:sldMk cId="2207940278" sldId="436"/>
            <ac:picMk id="30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11.127" v="1823" actId="26606"/>
          <ac:picMkLst>
            <pc:docMk/>
            <pc:sldMk cId="2207940278" sldId="436"/>
            <ac:picMk id="35" creationId="{2AF0BD0F-8923-45EF-892D-B88442936455}"/>
          </ac:picMkLst>
        </pc:picChg>
        <pc:picChg chg="add del">
          <ac:chgData name="Stephanie Ng" userId="6f5941192369a0f4" providerId="LiveId" clId="{3960E7D5-C1D5-462B-AB59-9A8BD2B08BB6}" dt="2019-01-10T09:16:25.279" v="1825" actId="26606"/>
          <ac:picMkLst>
            <pc:docMk/>
            <pc:sldMk cId="2207940278" sldId="436"/>
            <ac:picMk id="39" creationId="{2AF0BD0F-8923-45EF-892D-B88442936455}"/>
          </ac:picMkLst>
        </pc:picChg>
        <pc:cxnChg chg="add del">
          <ac:chgData name="Stephanie Ng" userId="6f5941192369a0f4" providerId="LiveId" clId="{3960E7D5-C1D5-462B-AB59-9A8BD2B08BB6}" dt="2019-01-10T09:15:26.753" v="1809" actId="26606"/>
          <ac:cxnSpMkLst>
            <pc:docMk/>
            <pc:sldMk cId="2207940278" sldId="436"/>
            <ac:cxnSpMk id="16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5:55.602" v="1819" actId="26606"/>
          <ac:cxnSpMkLst>
            <pc:docMk/>
            <pc:sldMk cId="2207940278" sldId="436"/>
            <ac:cxnSpMk id="27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6:11.127" v="1823" actId="26606"/>
          <ac:cxnSpMkLst>
            <pc:docMk/>
            <pc:sldMk cId="2207940278" sldId="436"/>
            <ac:cxnSpMk id="36" creationId="{5C34627B-48E6-4F4D-B843-97717A86B490}"/>
          </ac:cxnSpMkLst>
        </pc:cxnChg>
        <pc:cxnChg chg="add del">
          <ac:chgData name="Stephanie Ng" userId="6f5941192369a0f4" providerId="LiveId" clId="{3960E7D5-C1D5-462B-AB59-9A8BD2B08BB6}" dt="2019-01-10T09:16:25.279" v="1825" actId="26606"/>
          <ac:cxnSpMkLst>
            <pc:docMk/>
            <pc:sldMk cId="2207940278" sldId="436"/>
            <ac:cxnSpMk id="40" creationId="{5C34627B-48E6-4F4D-B843-97717A86B490}"/>
          </ac:cxnSpMkLst>
        </pc:cxnChg>
      </pc:sldChg>
      <pc:sldChg chg="addSp delSp modSp add mod setBg">
        <pc:chgData name="Stephanie Ng" userId="6f5941192369a0f4" providerId="LiveId" clId="{3960E7D5-C1D5-462B-AB59-9A8BD2B08BB6}" dt="2019-01-10T09:17:09.145" v="1842" actId="14100"/>
        <pc:sldMkLst>
          <pc:docMk/>
          <pc:sldMk cId="3513811179" sldId="437"/>
        </pc:sldMkLst>
        <pc:spChg chg="add del mod">
          <ac:chgData name="Stephanie Ng" userId="6f5941192369a0f4" providerId="LiveId" clId="{3960E7D5-C1D5-462B-AB59-9A8BD2B08BB6}" dt="2019-01-10T09:16:49.236" v="1834" actId="478"/>
          <ac:spMkLst>
            <pc:docMk/>
            <pc:sldMk cId="3513811179" sldId="437"/>
            <ac:spMk id="2" creationId="{94F91C4A-D739-439D-BACA-A598C65306F8}"/>
          </ac:spMkLst>
        </pc:spChg>
        <pc:spChg chg="add del mod">
          <ac:chgData name="Stephanie Ng" userId="6f5941192369a0f4" providerId="LiveId" clId="{3960E7D5-C1D5-462B-AB59-9A8BD2B08BB6}" dt="2019-01-10T09:16:47.093" v="1833" actId="478"/>
          <ac:spMkLst>
            <pc:docMk/>
            <pc:sldMk cId="3513811179" sldId="437"/>
            <ac:spMk id="3" creationId="{9A6C030C-B935-4965-8371-26A4C66C8677}"/>
          </ac:spMkLst>
        </pc:spChg>
        <pc:spChg chg="add del">
          <ac:chgData name="Stephanie Ng" userId="6f5941192369a0f4" providerId="LiveId" clId="{3960E7D5-C1D5-462B-AB59-9A8BD2B08BB6}" dt="2019-01-10T09:16:31.909" v="1827" actId="26606"/>
          <ac:spMkLst>
            <pc:docMk/>
            <pc:sldMk cId="3513811179" sldId="437"/>
            <ac:spMk id="12" creationId="{32BC26D8-82FB-445E-AA49-62A77D7C1EE0}"/>
          </ac:spMkLst>
        </pc:spChg>
        <pc:spChg chg="add del">
          <ac:chgData name="Stephanie Ng" userId="6f5941192369a0f4" providerId="LiveId" clId="{3960E7D5-C1D5-462B-AB59-9A8BD2B08BB6}" dt="2019-01-10T09:16:31.909" v="1827" actId="26606"/>
          <ac:spMkLst>
            <pc:docMk/>
            <pc:sldMk cId="3513811179" sldId="437"/>
            <ac:spMk id="14" creationId="{CB44330D-EA18-4254-AA95-EB49948539B8}"/>
          </ac:spMkLst>
        </pc:spChg>
        <pc:picChg chg="add del mod">
          <ac:chgData name="Stephanie Ng" userId="6f5941192369a0f4" providerId="LiveId" clId="{3960E7D5-C1D5-462B-AB59-9A8BD2B08BB6}" dt="2019-01-10T09:17:09.145" v="1842" actId="14100"/>
          <ac:picMkLst>
            <pc:docMk/>
            <pc:sldMk cId="3513811179" sldId="437"/>
            <ac:picMk id="4" creationId="{D8B5FF22-2265-4C9E-B361-5E4F30CED267}"/>
          </ac:picMkLst>
        </pc:picChg>
        <pc:picChg chg="add del">
          <ac:chgData name="Stephanie Ng" userId="6f5941192369a0f4" providerId="LiveId" clId="{3960E7D5-C1D5-462B-AB59-9A8BD2B08BB6}" dt="2019-01-10T09:16:41.887" v="1831" actId="26606"/>
          <ac:picMkLst>
            <pc:docMk/>
            <pc:sldMk cId="3513811179" sldId="437"/>
            <ac:picMk id="6" creationId="{D8B5FF22-2265-4C9E-B361-5E4F30CED267}"/>
          </ac:picMkLst>
        </pc:picChg>
        <pc:picChg chg="add del mod">
          <ac:chgData name="Stephanie Ng" userId="6f5941192369a0f4" providerId="LiveId" clId="{3960E7D5-C1D5-462B-AB59-9A8BD2B08BB6}" dt="2019-01-10T09:16:34.026" v="1828" actId="26606"/>
          <ac:picMkLst>
            <pc:docMk/>
            <pc:sldMk cId="3513811179" sldId="437"/>
            <ac:picMk id="7" creationId="{D8B5FF22-2265-4C9E-B361-5E4F30CED267}"/>
          </ac:picMkLst>
        </pc:picChg>
      </pc:sldChg>
      <pc:sldChg chg="addSp delSp modSp add mod setBg modAnim">
        <pc:chgData name="Stephanie Ng" userId="6f5941192369a0f4" providerId="LiveId" clId="{3960E7D5-C1D5-462B-AB59-9A8BD2B08BB6}" dt="2019-01-21T18:11:40.781" v="5730" actId="20577"/>
        <pc:sldMkLst>
          <pc:docMk/>
          <pc:sldMk cId="232536719" sldId="439"/>
        </pc:sldMkLst>
        <pc:spChg chg="mod">
          <ac:chgData name="Stephanie Ng" userId="6f5941192369a0f4" providerId="LiveId" clId="{3960E7D5-C1D5-462B-AB59-9A8BD2B08BB6}" dt="2019-01-21T15:39:55.779" v="5482" actId="20577"/>
          <ac:spMkLst>
            <pc:docMk/>
            <pc:sldMk cId="232536719" sldId="439"/>
            <ac:spMk id="2" creationId="{D0D106A4-990D-4B2E-81A0-C8042CA4C21C}"/>
          </ac:spMkLst>
        </pc:spChg>
        <pc:spChg chg="add del mod">
          <ac:chgData name="Stephanie Ng" userId="6f5941192369a0f4" providerId="LiveId" clId="{3960E7D5-C1D5-462B-AB59-9A8BD2B08BB6}" dt="2019-01-10T09:27:05.522" v="2232" actId="26606"/>
          <ac:spMkLst>
            <pc:docMk/>
            <pc:sldMk cId="232536719" sldId="439"/>
            <ac:spMk id="3" creationId="{9005DB3C-A392-4603-980C-CF16EA2F8A3B}"/>
          </ac:spMkLst>
        </pc:spChg>
        <pc:spChg chg="add del">
          <ac:chgData name="Stephanie Ng" userId="6f5941192369a0f4" providerId="LiveId" clId="{3960E7D5-C1D5-462B-AB59-9A8BD2B08BB6}" dt="2019-01-10T09:26:57.482" v="2227" actId="26606"/>
          <ac:spMkLst>
            <pc:docMk/>
            <pc:sldMk cId="232536719" sldId="439"/>
            <ac:spMk id="10" creationId="{42285737-90EE-47DC-AC80-8AE156B11969}"/>
          </ac:spMkLst>
        </pc:spChg>
        <pc:spChg chg="add del">
          <ac:chgData name="Stephanie Ng" userId="6f5941192369a0f4" providerId="LiveId" clId="{3960E7D5-C1D5-462B-AB59-9A8BD2B08BB6}" dt="2019-01-10T09:26:59.342" v="2229" actId="26606"/>
          <ac:spMkLst>
            <pc:docMk/>
            <pc:sldMk cId="232536719" sldId="439"/>
            <ac:spMk id="20" creationId="{46C2E80F-49A6-4372-B103-219D417A55ED}"/>
          </ac:spMkLst>
        </pc:spChg>
        <pc:spChg chg="add del">
          <ac:chgData name="Stephanie Ng" userId="6f5941192369a0f4" providerId="LiveId" clId="{3960E7D5-C1D5-462B-AB59-9A8BD2B08BB6}" dt="2019-01-10T09:27:05.486" v="2231" actId="26606"/>
          <ac:spMkLst>
            <pc:docMk/>
            <pc:sldMk cId="232536719" sldId="439"/>
            <ac:spMk id="23" creationId="{42285737-90EE-47DC-AC80-8AE156B11969}"/>
          </ac:spMkLst>
        </pc:spChg>
        <pc:spChg chg="add">
          <ac:chgData name="Stephanie Ng" userId="6f5941192369a0f4" providerId="LiveId" clId="{3960E7D5-C1D5-462B-AB59-9A8BD2B08BB6}" dt="2019-01-10T09:27:05.522" v="2232" actId="26606"/>
          <ac:spMkLst>
            <pc:docMk/>
            <pc:sldMk cId="232536719" sldId="439"/>
            <ac:spMk id="27" creationId="{42285737-90EE-47DC-AC80-8AE156B11969}"/>
          </ac:spMkLst>
        </pc:spChg>
        <pc:grpChg chg="add del">
          <ac:chgData name="Stephanie Ng" userId="6f5941192369a0f4" providerId="LiveId" clId="{3960E7D5-C1D5-462B-AB59-9A8BD2B08BB6}" dt="2019-01-10T09:26:57.482" v="2227" actId="26606"/>
          <ac:grpSpMkLst>
            <pc:docMk/>
            <pc:sldMk cId="232536719" sldId="439"/>
            <ac:grpSpMk id="12" creationId="{B57BDC17-F1B3-455F-BBF1-680AA1F25C06}"/>
          </ac:grpSpMkLst>
        </pc:grpChg>
        <pc:grpChg chg="add del">
          <ac:chgData name="Stephanie Ng" userId="6f5941192369a0f4" providerId="LiveId" clId="{3960E7D5-C1D5-462B-AB59-9A8BD2B08BB6}" dt="2019-01-10T09:27:05.486" v="2231" actId="26606"/>
          <ac:grpSpMkLst>
            <pc:docMk/>
            <pc:sldMk cId="232536719" sldId="439"/>
            <ac:grpSpMk id="24" creationId="{B57BDC17-F1B3-455F-BBF1-680AA1F25C06}"/>
          </ac:grpSpMkLst>
        </pc:grpChg>
        <pc:grpChg chg="add">
          <ac:chgData name="Stephanie Ng" userId="6f5941192369a0f4" providerId="LiveId" clId="{3960E7D5-C1D5-462B-AB59-9A8BD2B08BB6}" dt="2019-01-10T09:27:05.522" v="2232" actId="26606"/>
          <ac:grpSpMkLst>
            <pc:docMk/>
            <pc:sldMk cId="232536719" sldId="439"/>
            <ac:grpSpMk id="28" creationId="{B57BDC17-F1B3-455F-BBF1-680AA1F25C06}"/>
          </ac:grpSpMkLst>
        </pc:grpChg>
        <pc:graphicFrameChg chg="add del">
          <ac:chgData name="Stephanie Ng" userId="6f5941192369a0f4" providerId="LiveId" clId="{3960E7D5-C1D5-462B-AB59-9A8BD2B08BB6}" dt="2019-01-10T09:26:57.482" v="2227" actId="26606"/>
          <ac:graphicFrameMkLst>
            <pc:docMk/>
            <pc:sldMk cId="232536719" sldId="439"/>
            <ac:graphicFrameMk id="5" creationId="{34CB2F40-67DD-4849-93B2-BFF46F71F2E5}"/>
          </ac:graphicFrameMkLst>
        </pc:graphicFrameChg>
        <pc:graphicFrameChg chg="add del">
          <ac:chgData name="Stephanie Ng" userId="6f5941192369a0f4" providerId="LiveId" clId="{3960E7D5-C1D5-462B-AB59-9A8BD2B08BB6}" dt="2019-01-10T09:26:59.342" v="2229" actId="26606"/>
          <ac:graphicFrameMkLst>
            <pc:docMk/>
            <pc:sldMk cId="232536719" sldId="439"/>
            <ac:graphicFrameMk id="21" creationId="{B9732D8F-B50E-4C9D-9909-E5299D02C2E6}"/>
          </ac:graphicFrameMkLst>
        </pc:graphicFrameChg>
        <pc:graphicFrameChg chg="add del">
          <ac:chgData name="Stephanie Ng" userId="6f5941192369a0f4" providerId="LiveId" clId="{3960E7D5-C1D5-462B-AB59-9A8BD2B08BB6}" dt="2019-01-10T09:27:05.486" v="2231" actId="26606"/>
          <ac:graphicFrameMkLst>
            <pc:docMk/>
            <pc:sldMk cId="232536719" sldId="439"/>
            <ac:graphicFrameMk id="25" creationId="{EC2911F4-0801-48F0-88BD-C83F7A51BA72}"/>
          </ac:graphicFrameMkLst>
        </pc:graphicFrameChg>
        <pc:graphicFrameChg chg="add mod">
          <ac:chgData name="Stephanie Ng" userId="6f5941192369a0f4" providerId="LiveId" clId="{3960E7D5-C1D5-462B-AB59-9A8BD2B08BB6}" dt="2019-01-21T18:11:40.781" v="5730" actId="20577"/>
          <ac:graphicFrameMkLst>
            <pc:docMk/>
            <pc:sldMk cId="232536719" sldId="439"/>
            <ac:graphicFrameMk id="29" creationId="{34CB2F40-67DD-4849-93B2-BFF46F71F2E5}"/>
          </ac:graphicFrameMkLst>
        </pc:graphicFrameChg>
      </pc:sldChg>
      <pc:sldChg chg="modSp add setBg">
        <pc:chgData name="Stephanie Ng" userId="6f5941192369a0f4" providerId="LiveId" clId="{3960E7D5-C1D5-462B-AB59-9A8BD2B08BB6}" dt="2019-01-21T18:11:21.250" v="5714" actId="20577"/>
        <pc:sldMkLst>
          <pc:docMk/>
          <pc:sldMk cId="125943279" sldId="440"/>
        </pc:sldMkLst>
        <pc:spChg chg="mod">
          <ac:chgData name="Stephanie Ng" userId="6f5941192369a0f4" providerId="LiveId" clId="{3960E7D5-C1D5-462B-AB59-9A8BD2B08BB6}" dt="2019-01-21T18:11:21.250" v="5714" actId="20577"/>
          <ac:spMkLst>
            <pc:docMk/>
            <pc:sldMk cId="125943279" sldId="440"/>
            <ac:spMk id="2" creationId="{654987C8-3E01-48FA-94F7-A3DA5EE1738C}"/>
          </ac:spMkLst>
        </pc:spChg>
        <pc:spChg chg="mod">
          <ac:chgData name="Stephanie Ng" userId="6f5941192369a0f4" providerId="LiveId" clId="{3960E7D5-C1D5-462B-AB59-9A8BD2B08BB6}" dt="2019-01-10T09:29:35.647" v="2361" actId="20577"/>
          <ac:spMkLst>
            <pc:docMk/>
            <pc:sldMk cId="125943279" sldId="440"/>
            <ac:spMk id="3" creationId="{B9E56949-C4D9-4AC0-AF4D-333FAAFB9AA2}"/>
          </ac:spMkLst>
        </pc:spChg>
      </pc:sldChg>
      <pc:sldChg chg="addSp delSp modSp add mod ord setBg modAnim setClrOvrMap">
        <pc:chgData name="Stephanie Ng" userId="6f5941192369a0f4" providerId="LiveId" clId="{3960E7D5-C1D5-462B-AB59-9A8BD2B08BB6}" dt="2019-01-20T22:15:06.075" v="2714"/>
        <pc:sldMkLst>
          <pc:docMk/>
          <pc:sldMk cId="2524734775" sldId="441"/>
        </pc:sldMkLst>
        <pc:spChg chg="mod">
          <ac:chgData name="Stephanie Ng" userId="6f5941192369a0f4" providerId="LiveId" clId="{3960E7D5-C1D5-462B-AB59-9A8BD2B08BB6}" dt="2019-01-20T22:14:53.870" v="2711" actId="14100"/>
          <ac:spMkLst>
            <pc:docMk/>
            <pc:sldMk cId="2524734775" sldId="441"/>
            <ac:spMk id="2" creationId="{911EC886-2F36-446D-A10E-4908BC994B10}"/>
          </ac:spMkLst>
        </pc:spChg>
        <pc:spChg chg="mod">
          <ac:chgData name="Stephanie Ng" userId="6f5941192369a0f4" providerId="LiveId" clId="{3960E7D5-C1D5-462B-AB59-9A8BD2B08BB6}" dt="2019-01-20T22:15:04.805" v="2713" actId="1076"/>
          <ac:spMkLst>
            <pc:docMk/>
            <pc:sldMk cId="2524734775" sldId="441"/>
            <ac:spMk id="3" creationId="{81BCB8BA-864C-4DCE-A27F-E91D12A49A32}"/>
          </ac:spMkLst>
        </pc:spChg>
        <pc:spChg chg="add del">
          <ac:chgData name="Stephanie Ng" userId="6f5941192369a0f4" providerId="LiveId" clId="{3960E7D5-C1D5-462B-AB59-9A8BD2B08BB6}" dt="2019-01-10T09:29:05.095" v="2309" actId="26606"/>
          <ac:spMkLst>
            <pc:docMk/>
            <pc:sldMk cId="2524734775" sldId="441"/>
            <ac:spMk id="10" creationId="{71B2258F-86CA-4D4D-8270-BC05FCDEBFB3}"/>
          </ac:spMkLst>
        </pc:spChg>
        <pc:spChg chg="add del">
          <ac:chgData name="Stephanie Ng" userId="6f5941192369a0f4" providerId="LiveId" clId="{3960E7D5-C1D5-462B-AB59-9A8BD2B08BB6}" dt="2019-01-10T09:29:11.577" v="2311" actId="26606"/>
          <ac:spMkLst>
            <pc:docMk/>
            <pc:sldMk cId="2524734775" sldId="441"/>
            <ac:spMk id="13" creationId="{E20EB187-900F-4AF5-813B-101456D9FD39}"/>
          </ac:spMkLst>
        </pc:spChg>
        <pc:spChg chg="add">
          <ac:chgData name="Stephanie Ng" userId="6f5941192369a0f4" providerId="LiveId" clId="{3960E7D5-C1D5-462B-AB59-9A8BD2B08BB6}" dt="2019-01-10T09:29:11.592" v="2312" actId="26606"/>
          <ac:spMkLst>
            <pc:docMk/>
            <pc:sldMk cId="2524734775" sldId="441"/>
            <ac:spMk id="15" creationId="{71B2258F-86CA-4D4D-8270-BC05FCDEBFB3}"/>
          </ac:spMkLst>
        </pc:spChg>
        <pc:picChg chg="add mod ord">
          <ac:chgData name="Stephanie Ng" userId="6f5941192369a0f4" providerId="LiveId" clId="{3960E7D5-C1D5-462B-AB59-9A8BD2B08BB6}" dt="2019-01-10T09:29:11.592" v="2312" actId="26606"/>
          <ac:picMkLst>
            <pc:docMk/>
            <pc:sldMk cId="2524734775" sldId="441"/>
            <ac:picMk id="5" creationId="{1082578D-1B85-446D-A2AB-9B788476CE49}"/>
          </ac:picMkLst>
        </pc:picChg>
        <pc:cxnChg chg="add del">
          <ac:chgData name="Stephanie Ng" userId="6f5941192369a0f4" providerId="LiveId" clId="{3960E7D5-C1D5-462B-AB59-9A8BD2B08BB6}" dt="2019-01-10T09:29:11.577" v="2311" actId="26606"/>
          <ac:cxnSpMkLst>
            <pc:docMk/>
            <pc:sldMk cId="2524734775" sldId="441"/>
            <ac:cxnSpMk id="12" creationId="{624D17C8-E9C2-48A4-AA36-D7048A6CCC41}"/>
          </ac:cxnSpMkLst>
        </pc:cxnChg>
      </pc:sldChg>
      <pc:sldChg chg="addSp delSp modSp add mod setBg setClrOvrMap">
        <pc:chgData name="Stephanie Ng" userId="6f5941192369a0f4" providerId="LiveId" clId="{3960E7D5-C1D5-462B-AB59-9A8BD2B08BB6}" dt="2019-01-21T17:43:52.428" v="5709" actId="20577"/>
        <pc:sldMkLst>
          <pc:docMk/>
          <pc:sldMk cId="1876247073" sldId="442"/>
        </pc:sldMkLst>
        <pc:spChg chg="mod ord">
          <ac:chgData name="Stephanie Ng" userId="6f5941192369a0f4" providerId="LiveId" clId="{3960E7D5-C1D5-462B-AB59-9A8BD2B08BB6}" dt="2019-01-10T09:56:05.457" v="2699" actId="403"/>
          <ac:spMkLst>
            <pc:docMk/>
            <pc:sldMk cId="1876247073" sldId="442"/>
            <ac:spMk id="2" creationId="{0B08FCFA-3138-4FB2-954B-187B41D60188}"/>
          </ac:spMkLst>
        </pc:spChg>
        <pc:spChg chg="mod ord">
          <ac:chgData name="Stephanie Ng" userId="6f5941192369a0f4" providerId="LiveId" clId="{3960E7D5-C1D5-462B-AB59-9A8BD2B08BB6}" dt="2019-01-21T17:43:52.428" v="5709" actId="20577"/>
          <ac:spMkLst>
            <pc:docMk/>
            <pc:sldMk cId="1876247073" sldId="442"/>
            <ac:spMk id="3" creationId="{63A8E76F-3324-4DEF-A67D-84790426E380}"/>
          </ac:spMkLst>
        </pc:spChg>
        <pc:spChg chg="add del">
          <ac:chgData name="Stephanie Ng" userId="6f5941192369a0f4" providerId="LiveId" clId="{3960E7D5-C1D5-462B-AB59-9A8BD2B08BB6}" dt="2019-01-10T09:55:03.519" v="2672" actId="26606"/>
          <ac:spMkLst>
            <pc:docMk/>
            <pc:sldMk cId="1876247073" sldId="442"/>
            <ac:spMk id="14" creationId="{7EB6695E-BED5-4DA3-8C9B-AD301AEF4776}"/>
          </ac:spMkLst>
        </pc:spChg>
        <pc:spChg chg="add del">
          <ac:chgData name="Stephanie Ng" userId="6f5941192369a0f4" providerId="LiveId" clId="{3960E7D5-C1D5-462B-AB59-9A8BD2B08BB6}" dt="2019-01-10T09:55:08.336" v="2674" actId="26606"/>
          <ac:spMkLst>
            <pc:docMk/>
            <pc:sldMk cId="1876247073" sldId="442"/>
            <ac:spMk id="16" creationId="{2C6A2225-94AF-4BC4-98F4-77746E7B10A9}"/>
          </ac:spMkLst>
        </pc:spChg>
        <pc:spChg chg="add del">
          <ac:chgData name="Stephanie Ng" userId="6f5941192369a0f4" providerId="LiveId" clId="{3960E7D5-C1D5-462B-AB59-9A8BD2B08BB6}" dt="2019-01-10T09:55:08.336" v="2674" actId="26606"/>
          <ac:spMkLst>
            <pc:docMk/>
            <pc:sldMk cId="1876247073" sldId="442"/>
            <ac:spMk id="17" creationId="{648F5915-2CE1-4F74-88C5-D4366893D2DF}"/>
          </ac:spMkLst>
        </pc:spChg>
        <pc:spChg chg="add">
          <ac:chgData name="Stephanie Ng" userId="6f5941192369a0f4" providerId="LiveId" clId="{3960E7D5-C1D5-462B-AB59-9A8BD2B08BB6}" dt="2019-01-10T09:55:53.206" v="2692" actId="26606"/>
          <ac:spMkLst>
            <pc:docMk/>
            <pc:sldMk cId="1876247073" sldId="442"/>
            <ac:spMk id="24" creationId="{EB181E26-89C4-4A14-92DE-0F4C4B0E9484}"/>
          </ac:spMkLst>
        </pc:spChg>
        <pc:spChg chg="add">
          <ac:chgData name="Stephanie Ng" userId="6f5941192369a0f4" providerId="LiveId" clId="{3960E7D5-C1D5-462B-AB59-9A8BD2B08BB6}" dt="2019-01-10T09:55:53.206" v="2692" actId="26606"/>
          <ac:spMkLst>
            <pc:docMk/>
            <pc:sldMk cId="1876247073" sldId="442"/>
            <ac:spMk id="26" creationId="{13958066-7CBD-4B89-8F46-614C4F28BCF9}"/>
          </ac:spMkLst>
        </pc:spChg>
        <pc:picChg chg="add mod ord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5" creationId="{1F3DCE5A-C862-4A08-A7FD-DADFFD182085}"/>
          </ac:picMkLst>
        </pc:picChg>
        <pc:picChg chg="add mod ord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7" creationId="{A91AF11B-ACEE-4146-A79F-925CF458F613}"/>
          </ac:picMkLst>
        </pc:picChg>
        <pc:picChg chg="add del">
          <ac:chgData name="Stephanie Ng" userId="6f5941192369a0f4" providerId="LiveId" clId="{3960E7D5-C1D5-462B-AB59-9A8BD2B08BB6}" dt="2019-01-10T09:54:59.826" v="2670" actId="26606"/>
          <ac:picMkLst>
            <pc:docMk/>
            <pc:sldMk cId="1876247073" sldId="442"/>
            <ac:picMk id="12" creationId="{3B37BAF8-EA97-496B-9DF6-3D53B6A19978}"/>
          </ac:picMkLst>
        </pc:picChg>
        <pc:picChg chg="add del">
          <ac:chgData name="Stephanie Ng" userId="6f5941192369a0f4" providerId="LiveId" clId="{3960E7D5-C1D5-462B-AB59-9A8BD2B08BB6}" dt="2019-01-10T09:55:53.206" v="2692" actId="26606"/>
          <ac:picMkLst>
            <pc:docMk/>
            <pc:sldMk cId="1876247073" sldId="442"/>
            <ac:picMk id="19" creationId="{22901FED-4FC9-4ED5-8123-C98BCD1616BA}"/>
          </ac:picMkLst>
        </pc:picChg>
      </pc:sldChg>
      <pc:sldChg chg="add del">
        <pc:chgData name="Stephanie Ng" userId="6f5941192369a0f4" providerId="LiveId" clId="{3960E7D5-C1D5-462B-AB59-9A8BD2B08BB6}" dt="2019-01-20T22:39:36.726" v="3788" actId="2696"/>
        <pc:sldMkLst>
          <pc:docMk/>
          <pc:sldMk cId="3623191359" sldId="443"/>
        </pc:sldMkLst>
      </pc:sldChg>
      <pc:sldChg chg="delSp modSp ord">
        <pc:chgData name="Stephanie Ng" userId="6f5941192369a0f4" providerId="LiveId" clId="{3960E7D5-C1D5-462B-AB59-9A8BD2B08BB6}" dt="2019-01-21T18:16:55.890" v="6397" actId="20577"/>
        <pc:sldMkLst>
          <pc:docMk/>
          <pc:sldMk cId="3242471270" sldId="444"/>
        </pc:sldMkLst>
        <pc:spChg chg="mod">
          <ac:chgData name="Stephanie Ng" userId="6f5941192369a0f4" providerId="LiveId" clId="{3960E7D5-C1D5-462B-AB59-9A8BD2B08BB6}" dt="2019-01-20T22:18:43.324" v="2884" actId="1076"/>
          <ac:spMkLst>
            <pc:docMk/>
            <pc:sldMk cId="3242471270" sldId="444"/>
            <ac:spMk id="2" creationId="{00000000-0000-0000-0000-000000000000}"/>
          </ac:spMkLst>
        </pc:spChg>
        <pc:spChg chg="del">
          <ac:chgData name="Stephanie Ng" userId="6f5941192369a0f4" providerId="LiveId" clId="{3960E7D5-C1D5-462B-AB59-9A8BD2B08BB6}" dt="2019-01-20T22:18:46.472" v="2885" actId="478"/>
          <ac:spMkLst>
            <pc:docMk/>
            <pc:sldMk cId="3242471270" sldId="444"/>
            <ac:spMk id="4" creationId="{00000000-0000-0000-0000-000000000000}"/>
          </ac:spMkLst>
        </pc:spChg>
        <pc:spChg chg="mod">
          <ac:chgData name="Stephanie Ng" userId="6f5941192369a0f4" providerId="LiveId" clId="{3960E7D5-C1D5-462B-AB59-9A8BD2B08BB6}" dt="2019-01-21T18:16:55.890" v="6397" actId="20577"/>
          <ac:spMkLst>
            <pc:docMk/>
            <pc:sldMk cId="3242471270" sldId="444"/>
            <ac:spMk id="5" creationId="{00000000-0000-0000-0000-000000000000}"/>
          </ac:spMkLst>
        </pc:spChg>
      </pc:sldChg>
      <pc:sldChg chg="addSp modSp ord">
        <pc:chgData name="Stephanie Ng" userId="6f5941192369a0f4" providerId="LiveId" clId="{3960E7D5-C1D5-462B-AB59-9A8BD2B08BB6}" dt="2019-01-21T15:57:47.140" v="5693" actId="20577"/>
        <pc:sldMkLst>
          <pc:docMk/>
          <pc:sldMk cId="3237965970" sldId="445"/>
        </pc:sldMkLst>
        <pc:spChg chg="mod">
          <ac:chgData name="Stephanie Ng" userId="6f5941192369a0f4" providerId="LiveId" clId="{3960E7D5-C1D5-462B-AB59-9A8BD2B08BB6}" dt="2019-01-21T14:03:05.923" v="4796" actId="207"/>
          <ac:spMkLst>
            <pc:docMk/>
            <pc:sldMk cId="3237965970" sldId="445"/>
            <ac:spMk id="2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57:47.140" v="5693" actId="20577"/>
          <ac:spMkLst>
            <pc:docMk/>
            <pc:sldMk cId="3237965970" sldId="445"/>
            <ac:spMk id="5" creationId="{00000000-0000-0000-0000-000000000000}"/>
          </ac:spMkLst>
        </pc:spChg>
        <pc:picChg chg="add ord">
          <ac:chgData name="Stephanie Ng" userId="6f5941192369a0f4" providerId="LiveId" clId="{3960E7D5-C1D5-462B-AB59-9A8BD2B08BB6}" dt="2019-01-21T14:02:25.833" v="4791" actId="167"/>
          <ac:picMkLst>
            <pc:docMk/>
            <pc:sldMk cId="3237965970" sldId="445"/>
            <ac:picMk id="4" creationId="{8CBF14AD-123E-4534-B0A2-824C1AA54BBC}"/>
          </ac:picMkLst>
        </pc:picChg>
      </pc:sldChg>
      <pc:sldChg chg="add del">
        <pc:chgData name="Stephanie Ng" userId="6f5941192369a0f4" providerId="LiveId" clId="{3960E7D5-C1D5-462B-AB59-9A8BD2B08BB6}" dt="2019-01-21T13:48:12.066" v="4715" actId="2696"/>
        <pc:sldMkLst>
          <pc:docMk/>
          <pc:sldMk cId="3996569145" sldId="446"/>
        </pc:sldMkLst>
      </pc:sldChg>
      <pc:sldChg chg="addSp modSp ord">
        <pc:chgData name="Stephanie Ng" userId="6f5941192369a0f4" providerId="LiveId" clId="{3960E7D5-C1D5-462B-AB59-9A8BD2B08BB6}" dt="2019-01-21T15:58:27.543" v="5699" actId="122"/>
        <pc:sldMkLst>
          <pc:docMk/>
          <pc:sldMk cId="2813430159" sldId="447"/>
        </pc:sldMkLst>
        <pc:spChg chg="mod">
          <ac:chgData name="Stephanie Ng" userId="6f5941192369a0f4" providerId="LiveId" clId="{3960E7D5-C1D5-462B-AB59-9A8BD2B08BB6}" dt="2019-01-21T15:58:27.543" v="5699" actId="122"/>
          <ac:spMkLst>
            <pc:docMk/>
            <pc:sldMk cId="2813430159" sldId="447"/>
            <ac:spMk id="5" creationId="{00000000-0000-0000-0000-000000000000}"/>
          </ac:spMkLst>
        </pc:spChg>
        <pc:picChg chg="add ord">
          <ac:chgData name="Stephanie Ng" userId="6f5941192369a0f4" providerId="LiveId" clId="{3960E7D5-C1D5-462B-AB59-9A8BD2B08BB6}" dt="2019-01-21T14:02:42.816" v="4793" actId="167"/>
          <ac:picMkLst>
            <pc:docMk/>
            <pc:sldMk cId="2813430159" sldId="447"/>
            <ac:picMk id="4" creationId="{0070C3E7-1EC9-4647-B4A9-DFDE91C17EA1}"/>
          </ac:picMkLst>
        </pc:picChg>
      </pc:sldChg>
      <pc:sldChg chg="delSp modSp delAnim">
        <pc:chgData name="Stephanie Ng" userId="6f5941192369a0f4" providerId="LiveId" clId="{3960E7D5-C1D5-462B-AB59-9A8BD2B08BB6}" dt="2019-01-21T14:05:06.336" v="4896" actId="313"/>
        <pc:sldMkLst>
          <pc:docMk/>
          <pc:sldMk cId="733394642" sldId="448"/>
        </pc:sldMkLst>
        <pc:spChg chg="mod">
          <ac:chgData name="Stephanie Ng" userId="6f5941192369a0f4" providerId="LiveId" clId="{3960E7D5-C1D5-462B-AB59-9A8BD2B08BB6}" dt="2019-01-21T14:05:06.336" v="4896" actId="313"/>
          <ac:spMkLst>
            <pc:docMk/>
            <pc:sldMk cId="733394642" sldId="448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3:44:52.058" v="4543" actId="20577"/>
          <ac:spMkLst>
            <pc:docMk/>
            <pc:sldMk cId="733394642" sldId="448"/>
            <ac:spMk id="8" creationId="{00000000-0000-0000-0000-000000000000}"/>
          </ac:spMkLst>
        </pc:spChg>
        <pc:spChg chg="del mod">
          <ac:chgData name="Stephanie Ng" userId="6f5941192369a0f4" providerId="LiveId" clId="{3960E7D5-C1D5-462B-AB59-9A8BD2B08BB6}" dt="2019-01-21T13:42:39.046" v="4475" actId="478"/>
          <ac:spMkLst>
            <pc:docMk/>
            <pc:sldMk cId="733394642" sldId="448"/>
            <ac:spMk id="9" creationId="{00000000-0000-0000-0000-000000000000}"/>
          </ac:spMkLst>
        </pc:spChg>
        <pc:spChg chg="mod">
          <ac:chgData name="Stephanie Ng" userId="6f5941192369a0f4" providerId="LiveId" clId="{3960E7D5-C1D5-462B-AB59-9A8BD2B08BB6}" dt="2019-01-21T13:45:56.157" v="4714" actId="14100"/>
          <ac:spMkLst>
            <pc:docMk/>
            <pc:sldMk cId="733394642" sldId="448"/>
            <ac:spMk id="10" creationId="{00000000-0000-0000-0000-000000000000}"/>
          </ac:spMkLst>
        </pc:spChg>
        <pc:spChg chg="del">
          <ac:chgData name="Stephanie Ng" userId="6f5941192369a0f4" providerId="LiveId" clId="{3960E7D5-C1D5-462B-AB59-9A8BD2B08BB6}" dt="2019-01-21T13:45:51.401" v="4713" actId="478"/>
          <ac:spMkLst>
            <pc:docMk/>
            <pc:sldMk cId="733394642" sldId="448"/>
            <ac:spMk id="11" creationId="{00000000-0000-0000-0000-000000000000}"/>
          </ac:spMkLst>
        </pc:spChg>
      </pc:sldChg>
      <pc:sldChg chg="addSp delSp modSp add mod ord setBg">
        <pc:chgData name="Stephanie Ng" userId="6f5941192369a0f4" providerId="LiveId" clId="{3960E7D5-C1D5-462B-AB59-9A8BD2B08BB6}" dt="2019-01-21T14:27:37.227" v="5057" actId="14100"/>
        <pc:sldMkLst>
          <pc:docMk/>
          <pc:sldMk cId="3649821225" sldId="449"/>
        </pc:sldMkLst>
        <pc:spChg chg="add del mod">
          <ac:chgData name="Stephanie Ng" userId="6f5941192369a0f4" providerId="LiveId" clId="{3960E7D5-C1D5-462B-AB59-9A8BD2B08BB6}" dt="2019-01-21T14:24:06.606" v="4913" actId="478"/>
          <ac:spMkLst>
            <pc:docMk/>
            <pc:sldMk cId="3649821225" sldId="449"/>
            <ac:spMk id="5" creationId="{7A4992FB-E486-4D17-BDB7-E52F8245CF63}"/>
          </ac:spMkLst>
        </pc:spChg>
        <pc:spChg chg="add mod">
          <ac:chgData name="Stephanie Ng" userId="6f5941192369a0f4" providerId="LiveId" clId="{3960E7D5-C1D5-462B-AB59-9A8BD2B08BB6}" dt="2019-01-21T14:27:37.227" v="5057" actId="14100"/>
          <ac:spMkLst>
            <pc:docMk/>
            <pc:sldMk cId="3649821225" sldId="449"/>
            <ac:spMk id="8" creationId="{8AE0F744-0F29-422C-91D2-3700FC852593}"/>
          </ac:spMkLst>
        </pc:spChg>
        <pc:picChg chg="add del mod">
          <ac:chgData name="Stephanie Ng" userId="6f5941192369a0f4" providerId="LiveId" clId="{3960E7D5-C1D5-462B-AB59-9A8BD2B08BB6}" dt="2019-01-21T14:23:43.156" v="4908"/>
          <ac:picMkLst>
            <pc:docMk/>
            <pc:sldMk cId="3649821225" sldId="449"/>
            <ac:picMk id="2" creationId="{2F3629E3-B6AF-4C32-8877-0ED4D075DC92}"/>
          </ac:picMkLst>
        </pc:picChg>
        <pc:picChg chg="add mod">
          <ac:chgData name="Stephanie Ng" userId="6f5941192369a0f4" providerId="LiveId" clId="{3960E7D5-C1D5-462B-AB59-9A8BD2B08BB6}" dt="2019-01-21T14:26:59.923" v="4995" actId="1076"/>
          <ac:picMkLst>
            <pc:docMk/>
            <pc:sldMk cId="3649821225" sldId="449"/>
            <ac:picMk id="4" creationId="{325918BF-5C9F-44D4-804D-828EEEFACA4B}"/>
          </ac:picMkLst>
        </pc:picChg>
        <pc:picChg chg="add del">
          <ac:chgData name="Stephanie Ng" userId="6f5941192369a0f4" providerId="LiveId" clId="{3960E7D5-C1D5-462B-AB59-9A8BD2B08BB6}" dt="2019-01-21T14:23:38.525" v="4905" actId="26606"/>
          <ac:picMkLst>
            <pc:docMk/>
            <pc:sldMk cId="3649821225" sldId="449"/>
            <ac:picMk id="7" creationId="{CB607B98-7700-4DC9-8BE8-A876255F9C52}"/>
          </ac:picMkLst>
        </pc:picChg>
        <pc:picChg chg="add">
          <ac:chgData name="Stephanie Ng" userId="6f5941192369a0f4" providerId="LiveId" clId="{3960E7D5-C1D5-462B-AB59-9A8BD2B08BB6}" dt="2019-01-21T14:24:10.362" v="4916" actId="26606"/>
          <ac:picMkLst>
            <pc:docMk/>
            <pc:sldMk cId="3649821225" sldId="449"/>
            <ac:picMk id="9" creationId="{CB607B98-7700-4DC9-8BE8-A876255F9C52}"/>
          </ac:picMkLst>
        </pc:picChg>
      </pc:sldChg>
      <pc:sldChg chg="addSp modSp">
        <pc:chgData name="Stephanie Ng" userId="6f5941192369a0f4" providerId="LiveId" clId="{3960E7D5-C1D5-462B-AB59-9A8BD2B08BB6}" dt="2019-01-21T14:38:31.258" v="5162" actId="207"/>
        <pc:sldMkLst>
          <pc:docMk/>
          <pc:sldMk cId="3266565297" sldId="450"/>
        </pc:sldMkLst>
        <pc:spChg chg="add mod">
          <ac:chgData name="Stephanie Ng" userId="6f5941192369a0f4" providerId="LiveId" clId="{3960E7D5-C1D5-462B-AB59-9A8BD2B08BB6}" dt="2019-01-21T14:38:31.258" v="5162" actId="207"/>
          <ac:spMkLst>
            <pc:docMk/>
            <pc:sldMk cId="3266565297" sldId="450"/>
            <ac:spMk id="6" creationId="{A0B6C5BA-AD84-4C31-99DD-5A880EAB3610}"/>
          </ac:spMkLst>
        </pc:spChg>
      </pc:sldChg>
      <pc:sldChg chg="addSp delSp modSp">
        <pc:chgData name="Stephanie Ng" userId="6f5941192369a0f4" providerId="LiveId" clId="{3960E7D5-C1D5-462B-AB59-9A8BD2B08BB6}" dt="2019-01-21T14:36:59.031" v="5147" actId="403"/>
        <pc:sldMkLst>
          <pc:docMk/>
          <pc:sldMk cId="823979860" sldId="451"/>
        </pc:sldMkLst>
        <pc:spChg chg="mod">
          <ac:chgData name="Stephanie Ng" userId="6f5941192369a0f4" providerId="LiveId" clId="{3960E7D5-C1D5-462B-AB59-9A8BD2B08BB6}" dt="2019-01-21T14:33:26.957" v="5084" actId="20577"/>
          <ac:spMkLst>
            <pc:docMk/>
            <pc:sldMk cId="823979860" sldId="451"/>
            <ac:spMk id="4" creationId="{00000000-0000-0000-0000-000000000000}"/>
          </ac:spMkLst>
        </pc:spChg>
        <pc:spChg chg="del">
          <ac:chgData name="Stephanie Ng" userId="6f5941192369a0f4" providerId="LiveId" clId="{3960E7D5-C1D5-462B-AB59-9A8BD2B08BB6}" dt="2019-01-21T14:35:22.104" v="5085" actId="478"/>
          <ac:spMkLst>
            <pc:docMk/>
            <pc:sldMk cId="823979860" sldId="451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4:36:33.667" v="5115" actId="6549"/>
          <ac:spMkLst>
            <pc:docMk/>
            <pc:sldMk cId="823979860" sldId="451"/>
            <ac:spMk id="6" creationId="{00000000-0000-0000-0000-000000000000}"/>
          </ac:spMkLst>
        </pc:spChg>
        <pc:spChg chg="add del mod">
          <ac:chgData name="Stephanie Ng" userId="6f5941192369a0f4" providerId="LiveId" clId="{3960E7D5-C1D5-462B-AB59-9A8BD2B08BB6}" dt="2019-01-21T14:36:59.031" v="5147" actId="403"/>
          <ac:spMkLst>
            <pc:docMk/>
            <pc:sldMk cId="823979860" sldId="451"/>
            <ac:spMk id="7" creationId="{00000000-0000-0000-0000-000000000000}"/>
          </ac:spMkLst>
        </pc:spChg>
      </pc:sldChg>
      <pc:sldChg chg="addSp delSp modSp del">
        <pc:chgData name="Stephanie Ng" userId="6f5941192369a0f4" providerId="LiveId" clId="{3960E7D5-C1D5-462B-AB59-9A8BD2B08BB6}" dt="2019-01-21T15:55:36.779" v="5549" actId="2696"/>
        <pc:sldMkLst>
          <pc:docMk/>
          <pc:sldMk cId="2350443564" sldId="452"/>
        </pc:sldMkLst>
        <pc:spChg chg="del">
          <ac:chgData name="Stephanie Ng" userId="6f5941192369a0f4" providerId="LiveId" clId="{3960E7D5-C1D5-462B-AB59-9A8BD2B08BB6}" dt="2019-01-21T15:12:40.654" v="5165" actId="478"/>
          <ac:spMkLst>
            <pc:docMk/>
            <pc:sldMk cId="2350443564" sldId="452"/>
            <ac:spMk id="3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2:43.863" v="5166" actId="1076"/>
          <ac:spMkLst>
            <pc:docMk/>
            <pc:sldMk cId="2350443564" sldId="452"/>
            <ac:spMk id="4" creationId="{00000000-0000-0000-0000-000000000000}"/>
          </ac:spMkLst>
        </pc:spChg>
        <pc:spChg chg="del mod">
          <ac:chgData name="Stephanie Ng" userId="6f5941192369a0f4" providerId="LiveId" clId="{3960E7D5-C1D5-462B-AB59-9A8BD2B08BB6}" dt="2019-01-21T15:12:50.062" v="5168" actId="478"/>
          <ac:spMkLst>
            <pc:docMk/>
            <pc:sldMk cId="2350443564" sldId="452"/>
            <ac:spMk id="5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2:55.960" v="5170" actId="1076"/>
          <ac:spMkLst>
            <pc:docMk/>
            <pc:sldMk cId="2350443564" sldId="452"/>
            <ac:spMk id="6" creationId="{00000000-0000-0000-0000-000000000000}"/>
          </ac:spMkLst>
        </pc:spChg>
        <pc:spChg chg="mod">
          <ac:chgData name="Stephanie Ng" userId="6f5941192369a0f4" providerId="LiveId" clId="{3960E7D5-C1D5-462B-AB59-9A8BD2B08BB6}" dt="2019-01-21T15:16:03.153" v="5316" actId="1076"/>
          <ac:spMkLst>
            <pc:docMk/>
            <pc:sldMk cId="2350443564" sldId="452"/>
            <ac:spMk id="7" creationId="{00000000-0000-0000-0000-000000000000}"/>
          </ac:spMkLst>
        </pc:spChg>
        <pc:spChg chg="add mod">
          <ac:chgData name="Stephanie Ng" userId="6f5941192369a0f4" providerId="LiveId" clId="{3960E7D5-C1D5-462B-AB59-9A8BD2B08BB6}" dt="2019-01-21T15:16:06.753" v="5317" actId="1076"/>
          <ac:spMkLst>
            <pc:docMk/>
            <pc:sldMk cId="2350443564" sldId="452"/>
            <ac:spMk id="8" creationId="{167BD748-7674-4967-B1D1-1DCC2216D10E}"/>
          </ac:spMkLst>
        </pc:spChg>
        <pc:spChg chg="add mod">
          <ac:chgData name="Stephanie Ng" userId="6f5941192369a0f4" providerId="LiveId" clId="{3960E7D5-C1D5-462B-AB59-9A8BD2B08BB6}" dt="2019-01-21T15:39:42.716" v="5477" actId="20577"/>
          <ac:spMkLst>
            <pc:docMk/>
            <pc:sldMk cId="2350443564" sldId="452"/>
            <ac:spMk id="9" creationId="{F46EA60B-BB9D-4C34-B67E-D5D26A3EC7EF}"/>
          </ac:spMkLst>
        </pc:spChg>
        <pc:spChg chg="add del mod">
          <ac:chgData name="Stephanie Ng" userId="6f5941192369a0f4" providerId="LiveId" clId="{3960E7D5-C1D5-462B-AB59-9A8BD2B08BB6}" dt="2019-01-21T15:17:26.490" v="5360" actId="478"/>
          <ac:spMkLst>
            <pc:docMk/>
            <pc:sldMk cId="2350443564" sldId="452"/>
            <ac:spMk id="10" creationId="{8D91BEF5-2E6A-451D-AC50-4E4B29CC2990}"/>
          </ac:spMkLst>
        </pc:spChg>
      </pc:sldChg>
      <pc:sldChg chg="modSp">
        <pc:chgData name="Stephanie Ng" userId="6f5941192369a0f4" providerId="LiveId" clId="{3960E7D5-C1D5-462B-AB59-9A8BD2B08BB6}" dt="2019-01-21T18:11:10.356" v="5712" actId="20577"/>
        <pc:sldMkLst>
          <pc:docMk/>
          <pc:sldMk cId="2885497627" sldId="452"/>
        </pc:sldMkLst>
        <pc:spChg chg="mod">
          <ac:chgData name="Stephanie Ng" userId="6f5941192369a0f4" providerId="LiveId" clId="{3960E7D5-C1D5-462B-AB59-9A8BD2B08BB6}" dt="2019-01-21T18:11:10.356" v="5712" actId="20577"/>
          <ac:spMkLst>
            <pc:docMk/>
            <pc:sldMk cId="2885497627" sldId="452"/>
            <ac:spMk id="2" creationId="{654987C8-3E01-48FA-94F7-A3DA5EE1738C}"/>
          </ac:spMkLst>
        </pc:spChg>
      </pc:sldChg>
      <pc:sldChg chg="addSp delSp modSp del">
        <pc:chgData name="Stephanie Ng" userId="6f5941192369a0f4" providerId="LiveId" clId="{3960E7D5-C1D5-462B-AB59-9A8BD2B08BB6}" dt="2019-01-21T18:57:16.306" v="6447"/>
        <pc:sldMkLst>
          <pc:docMk/>
          <pc:sldMk cId="4042639538" sldId="453"/>
        </pc:sldMkLst>
        <pc:spChg chg="mod">
          <ac:chgData name="Stephanie Ng" userId="6f5941192369a0f4" providerId="LiveId" clId="{3960E7D5-C1D5-462B-AB59-9A8BD2B08BB6}" dt="2019-01-21T18:57:16.041" v="6446" actId="6549"/>
          <ac:spMkLst>
            <pc:docMk/>
            <pc:sldMk cId="4042639538" sldId="453"/>
            <ac:spMk id="2" creationId="{00000000-0000-0000-0000-000000000000}"/>
          </ac:spMkLst>
        </pc:spChg>
        <pc:spChg chg="add del">
          <ac:chgData name="Stephanie Ng" userId="6f5941192369a0f4" providerId="LiveId" clId="{3960E7D5-C1D5-462B-AB59-9A8BD2B08BB6}" dt="2019-01-21T18:57:15.118" v="6444" actId="478"/>
          <ac:spMkLst>
            <pc:docMk/>
            <pc:sldMk cId="4042639538" sldId="453"/>
            <ac:spMk id="5" creationId="{00000000-0000-0000-0000-000000000000}"/>
          </ac:spMkLst>
        </pc:spChg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980073492" sldId="454"/>
        </pc:sldMkLst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539319171" sldId="455"/>
        </pc:sldMkLst>
      </pc:sldChg>
      <pc:sldChg chg="del">
        <pc:chgData name="Stephanie Ng" userId="6f5941192369a0f4" providerId="LiveId" clId="{3960E7D5-C1D5-462B-AB59-9A8BD2B08BB6}" dt="2019-01-21T18:57:16.306" v="6447"/>
        <pc:sldMkLst>
          <pc:docMk/>
          <pc:sldMk cId="2486480142" sldId="45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C9F03D3-05A0-444A-AA01-E87DC2BFAA7A}" type="doc">
      <dgm:prSet loTypeId="urn:microsoft.com/office/officeart/2005/8/layout/list1" loCatId="list" qsTypeId="urn:microsoft.com/office/officeart/2005/8/quickstyle/simple2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FED48B-EF13-4608-AA44-50CEB3A998C9}">
      <dgm:prSet/>
      <dgm:spPr/>
      <dgm:t>
        <a:bodyPr/>
        <a:lstStyle/>
        <a:p>
          <a:r>
            <a:rPr lang="en-US"/>
            <a:t>1 Day       = Meet for Coffee</a:t>
          </a:r>
        </a:p>
      </dgm:t>
    </dgm:pt>
    <dgm:pt modelId="{5EC4E2D1-451E-4EF1-BB6B-74E5E1B0E8DD}" type="parTrans" cxnId="{45FCBF02-2F53-4E41-9E29-2F8EC0E6BD2E}">
      <dgm:prSet/>
      <dgm:spPr/>
      <dgm:t>
        <a:bodyPr/>
        <a:lstStyle/>
        <a:p>
          <a:endParaRPr lang="en-US"/>
        </a:p>
      </dgm:t>
    </dgm:pt>
    <dgm:pt modelId="{27281F6E-BF27-43F0-869E-CDF88E89BD31}" type="sibTrans" cxnId="{45FCBF02-2F53-4E41-9E29-2F8EC0E6BD2E}">
      <dgm:prSet/>
      <dgm:spPr/>
      <dgm:t>
        <a:bodyPr/>
        <a:lstStyle/>
        <a:p>
          <a:endParaRPr lang="en-US"/>
        </a:p>
      </dgm:t>
    </dgm:pt>
    <dgm:pt modelId="{DD7F31CC-10BD-4DDF-8721-183546492BAB}">
      <dgm:prSet/>
      <dgm:spPr/>
      <dgm:t>
        <a:bodyPr/>
        <a:lstStyle/>
        <a:p>
          <a:r>
            <a:rPr lang="en-US"/>
            <a:t>1 Week   = 7 Coffee Meeting</a:t>
          </a:r>
        </a:p>
      </dgm:t>
    </dgm:pt>
    <dgm:pt modelId="{DADDF464-C25C-4D31-A886-D6074208DA76}" type="parTrans" cxnId="{1890DFA0-A2E5-494C-975B-9AAC2B4B4082}">
      <dgm:prSet/>
      <dgm:spPr/>
      <dgm:t>
        <a:bodyPr/>
        <a:lstStyle/>
        <a:p>
          <a:endParaRPr lang="en-US"/>
        </a:p>
      </dgm:t>
    </dgm:pt>
    <dgm:pt modelId="{BD15211E-D9B2-4389-9F1B-57C9E102796A}" type="sibTrans" cxnId="{1890DFA0-A2E5-494C-975B-9AAC2B4B4082}">
      <dgm:prSet/>
      <dgm:spPr/>
      <dgm:t>
        <a:bodyPr/>
        <a:lstStyle/>
        <a:p>
          <a:endParaRPr lang="en-US"/>
        </a:p>
      </dgm:t>
    </dgm:pt>
    <dgm:pt modelId="{DE95104F-3C2D-4171-A8F3-9F0A38F808A9}">
      <dgm:prSet/>
      <dgm:spPr/>
      <dgm:t>
        <a:bodyPr/>
        <a:lstStyle/>
        <a:p>
          <a:r>
            <a:rPr lang="en-US" dirty="0"/>
            <a:t>4 Weeks = 28 Coffee Meeting</a:t>
          </a:r>
        </a:p>
      </dgm:t>
    </dgm:pt>
    <dgm:pt modelId="{E42EC68D-7FE5-4825-B19A-325C74C3A705}" type="parTrans" cxnId="{FCBA0798-1156-4FBD-802B-A414DC3C1EDB}">
      <dgm:prSet/>
      <dgm:spPr/>
      <dgm:t>
        <a:bodyPr/>
        <a:lstStyle/>
        <a:p>
          <a:endParaRPr lang="en-US"/>
        </a:p>
      </dgm:t>
    </dgm:pt>
    <dgm:pt modelId="{F2679900-05C3-491F-930A-4BCBE192DD35}" type="sibTrans" cxnId="{FCBA0798-1156-4FBD-802B-A414DC3C1EDB}">
      <dgm:prSet/>
      <dgm:spPr/>
      <dgm:t>
        <a:bodyPr/>
        <a:lstStyle/>
        <a:p>
          <a:endParaRPr lang="en-US"/>
        </a:p>
      </dgm:t>
    </dgm:pt>
    <dgm:pt modelId="{7E7DFDCC-17FD-4114-BAE4-2F89D89C0349}">
      <dgm:prSet/>
      <dgm:spPr/>
      <dgm:t>
        <a:bodyPr/>
        <a:lstStyle/>
        <a:p>
          <a:r>
            <a:rPr lang="en-US" dirty="0"/>
            <a:t>1 Year     = 365 Coffee Meeting</a:t>
          </a:r>
        </a:p>
      </dgm:t>
    </dgm:pt>
    <dgm:pt modelId="{1D7DF5F6-80E1-43A7-B02A-C53B6F67B2A4}" type="parTrans" cxnId="{C9CBDC0E-4899-4806-9CE4-758EF594C6EF}">
      <dgm:prSet/>
      <dgm:spPr/>
      <dgm:t>
        <a:bodyPr/>
        <a:lstStyle/>
        <a:p>
          <a:endParaRPr lang="en-US"/>
        </a:p>
      </dgm:t>
    </dgm:pt>
    <dgm:pt modelId="{698B8FB2-0C43-4BAB-8051-388DB5E999BF}" type="sibTrans" cxnId="{C9CBDC0E-4899-4806-9CE4-758EF594C6EF}">
      <dgm:prSet/>
      <dgm:spPr/>
      <dgm:t>
        <a:bodyPr/>
        <a:lstStyle/>
        <a:p>
          <a:endParaRPr lang="en-US"/>
        </a:p>
      </dgm:t>
    </dgm:pt>
    <dgm:pt modelId="{8FF741DC-BB56-4C93-BD31-33EDBD16516D}">
      <dgm:prSet/>
      <dgm:spPr/>
      <dgm:t>
        <a:bodyPr/>
        <a:lstStyle/>
        <a:p>
          <a:r>
            <a:rPr lang="en-US" dirty="0"/>
            <a:t>3 Year     = 1095 Coffee Meeting</a:t>
          </a:r>
        </a:p>
      </dgm:t>
    </dgm:pt>
    <dgm:pt modelId="{D279D73D-AB2C-4DAD-916B-3A3735C54529}" type="parTrans" cxnId="{7B5F422F-93E2-488C-8455-4B09BA7ED882}">
      <dgm:prSet/>
      <dgm:spPr/>
      <dgm:t>
        <a:bodyPr/>
        <a:lstStyle/>
        <a:p>
          <a:endParaRPr lang="en-US"/>
        </a:p>
      </dgm:t>
    </dgm:pt>
    <dgm:pt modelId="{ABC29339-9D7F-4035-9D16-B8BBD727D6FD}" type="sibTrans" cxnId="{7B5F422F-93E2-488C-8455-4B09BA7ED882}">
      <dgm:prSet/>
      <dgm:spPr/>
      <dgm:t>
        <a:bodyPr/>
        <a:lstStyle/>
        <a:p>
          <a:endParaRPr lang="en-US"/>
        </a:p>
      </dgm:t>
    </dgm:pt>
    <dgm:pt modelId="{C48D184F-5F95-4C49-99FB-1E6AF01545CF}" type="pres">
      <dgm:prSet presAssocID="{CC9F03D3-05A0-444A-AA01-E87DC2BFAA7A}" presName="linear" presStyleCnt="0">
        <dgm:presLayoutVars>
          <dgm:dir/>
          <dgm:animLvl val="lvl"/>
          <dgm:resizeHandles val="exact"/>
        </dgm:presLayoutVars>
      </dgm:prSet>
      <dgm:spPr/>
    </dgm:pt>
    <dgm:pt modelId="{CB7B05B1-FA9A-4F43-A837-1746CF03843E}" type="pres">
      <dgm:prSet presAssocID="{61FED48B-EF13-4608-AA44-50CEB3A998C9}" presName="parentLin" presStyleCnt="0"/>
      <dgm:spPr/>
    </dgm:pt>
    <dgm:pt modelId="{AEA31A99-F63B-4C7C-8033-6F6F4554CB9C}" type="pres">
      <dgm:prSet presAssocID="{61FED48B-EF13-4608-AA44-50CEB3A998C9}" presName="parentLeftMargin" presStyleLbl="node1" presStyleIdx="0" presStyleCnt="5"/>
      <dgm:spPr/>
    </dgm:pt>
    <dgm:pt modelId="{A78F9AB1-F79B-418A-97FC-1C8CBC204C0E}" type="pres">
      <dgm:prSet presAssocID="{61FED48B-EF13-4608-AA44-50CEB3A998C9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56351D-D715-4E8D-82C7-130C6C06AFD4}" type="pres">
      <dgm:prSet presAssocID="{61FED48B-EF13-4608-AA44-50CEB3A998C9}" presName="negativeSpace" presStyleCnt="0"/>
      <dgm:spPr/>
    </dgm:pt>
    <dgm:pt modelId="{91499BA9-C3ED-4653-880D-744587959A21}" type="pres">
      <dgm:prSet presAssocID="{61FED48B-EF13-4608-AA44-50CEB3A998C9}" presName="childText" presStyleLbl="conFgAcc1" presStyleIdx="0" presStyleCnt="5">
        <dgm:presLayoutVars>
          <dgm:bulletEnabled val="1"/>
        </dgm:presLayoutVars>
      </dgm:prSet>
      <dgm:spPr/>
    </dgm:pt>
    <dgm:pt modelId="{96451F0E-599E-46B6-A43A-1C5800ABAB6B}" type="pres">
      <dgm:prSet presAssocID="{27281F6E-BF27-43F0-869E-CDF88E89BD31}" presName="spaceBetweenRectangles" presStyleCnt="0"/>
      <dgm:spPr/>
    </dgm:pt>
    <dgm:pt modelId="{D17504D9-F632-4B44-904B-DC6D0477755F}" type="pres">
      <dgm:prSet presAssocID="{DD7F31CC-10BD-4DDF-8721-183546492BAB}" presName="parentLin" presStyleCnt="0"/>
      <dgm:spPr/>
    </dgm:pt>
    <dgm:pt modelId="{E9A016A7-E483-42DD-8F27-A185362F70F3}" type="pres">
      <dgm:prSet presAssocID="{DD7F31CC-10BD-4DDF-8721-183546492BAB}" presName="parentLeftMargin" presStyleLbl="node1" presStyleIdx="0" presStyleCnt="5"/>
      <dgm:spPr/>
    </dgm:pt>
    <dgm:pt modelId="{110F80AB-163C-43C5-8CE6-739157842C7B}" type="pres">
      <dgm:prSet presAssocID="{DD7F31CC-10BD-4DDF-8721-183546492BAB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32CA06F-519D-48FD-87B0-5BE5D9FAD213}" type="pres">
      <dgm:prSet presAssocID="{DD7F31CC-10BD-4DDF-8721-183546492BAB}" presName="negativeSpace" presStyleCnt="0"/>
      <dgm:spPr/>
    </dgm:pt>
    <dgm:pt modelId="{B9886A80-4DC2-4EFA-B14D-D27F94C95DFD}" type="pres">
      <dgm:prSet presAssocID="{DD7F31CC-10BD-4DDF-8721-183546492BAB}" presName="childText" presStyleLbl="conFgAcc1" presStyleIdx="1" presStyleCnt="5">
        <dgm:presLayoutVars>
          <dgm:bulletEnabled val="1"/>
        </dgm:presLayoutVars>
      </dgm:prSet>
      <dgm:spPr/>
    </dgm:pt>
    <dgm:pt modelId="{AE146DC3-2751-463B-A097-17766855ACFD}" type="pres">
      <dgm:prSet presAssocID="{BD15211E-D9B2-4389-9F1B-57C9E102796A}" presName="spaceBetweenRectangles" presStyleCnt="0"/>
      <dgm:spPr/>
    </dgm:pt>
    <dgm:pt modelId="{21847190-76DD-45A4-A284-1ACE4B641622}" type="pres">
      <dgm:prSet presAssocID="{DE95104F-3C2D-4171-A8F3-9F0A38F808A9}" presName="parentLin" presStyleCnt="0"/>
      <dgm:spPr/>
    </dgm:pt>
    <dgm:pt modelId="{4D36FDB8-4332-422B-8759-D33986CB9BF9}" type="pres">
      <dgm:prSet presAssocID="{DE95104F-3C2D-4171-A8F3-9F0A38F808A9}" presName="parentLeftMargin" presStyleLbl="node1" presStyleIdx="1" presStyleCnt="5"/>
      <dgm:spPr/>
    </dgm:pt>
    <dgm:pt modelId="{F58711A4-B2D6-465C-B4B0-091C087A9CE0}" type="pres">
      <dgm:prSet presAssocID="{DE95104F-3C2D-4171-A8F3-9F0A38F808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1DCEEFA-6718-4089-8609-E169B41CDB15}" type="pres">
      <dgm:prSet presAssocID="{DE95104F-3C2D-4171-A8F3-9F0A38F808A9}" presName="negativeSpace" presStyleCnt="0"/>
      <dgm:spPr/>
    </dgm:pt>
    <dgm:pt modelId="{DB7DAA07-3AD8-4A6A-AC2D-3EB39836D44F}" type="pres">
      <dgm:prSet presAssocID="{DE95104F-3C2D-4171-A8F3-9F0A38F808A9}" presName="childText" presStyleLbl="conFgAcc1" presStyleIdx="2" presStyleCnt="5">
        <dgm:presLayoutVars>
          <dgm:bulletEnabled val="1"/>
        </dgm:presLayoutVars>
      </dgm:prSet>
      <dgm:spPr/>
    </dgm:pt>
    <dgm:pt modelId="{DB8C363A-FD52-4E3B-A8F6-6E461E580B1F}" type="pres">
      <dgm:prSet presAssocID="{F2679900-05C3-491F-930A-4BCBE192DD35}" presName="spaceBetweenRectangles" presStyleCnt="0"/>
      <dgm:spPr/>
    </dgm:pt>
    <dgm:pt modelId="{37E3A70B-3A74-4104-B255-E44C2BD8B3F9}" type="pres">
      <dgm:prSet presAssocID="{7E7DFDCC-17FD-4114-BAE4-2F89D89C0349}" presName="parentLin" presStyleCnt="0"/>
      <dgm:spPr/>
    </dgm:pt>
    <dgm:pt modelId="{39BC5616-6771-481D-9E9E-B6F5CC254E55}" type="pres">
      <dgm:prSet presAssocID="{7E7DFDCC-17FD-4114-BAE4-2F89D89C0349}" presName="parentLeftMargin" presStyleLbl="node1" presStyleIdx="2" presStyleCnt="5"/>
      <dgm:spPr/>
    </dgm:pt>
    <dgm:pt modelId="{593135A0-119B-44D1-8B4E-29EA95F28ED0}" type="pres">
      <dgm:prSet presAssocID="{7E7DFDCC-17FD-4114-BAE4-2F89D89C034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96F6D8D-A48F-40B9-94D1-ADFB5382A68B}" type="pres">
      <dgm:prSet presAssocID="{7E7DFDCC-17FD-4114-BAE4-2F89D89C0349}" presName="negativeSpace" presStyleCnt="0"/>
      <dgm:spPr/>
    </dgm:pt>
    <dgm:pt modelId="{F5CCD60B-7D60-45CB-9C69-EE5C3CE0C939}" type="pres">
      <dgm:prSet presAssocID="{7E7DFDCC-17FD-4114-BAE4-2F89D89C0349}" presName="childText" presStyleLbl="conFgAcc1" presStyleIdx="3" presStyleCnt="5">
        <dgm:presLayoutVars>
          <dgm:bulletEnabled val="1"/>
        </dgm:presLayoutVars>
      </dgm:prSet>
      <dgm:spPr/>
    </dgm:pt>
    <dgm:pt modelId="{5819DBCD-BBD4-4486-9159-78F3762FF94D}" type="pres">
      <dgm:prSet presAssocID="{698B8FB2-0C43-4BAB-8051-388DB5E999BF}" presName="spaceBetweenRectangles" presStyleCnt="0"/>
      <dgm:spPr/>
    </dgm:pt>
    <dgm:pt modelId="{650E544B-E680-4A25-9B31-8AED189D9A28}" type="pres">
      <dgm:prSet presAssocID="{8FF741DC-BB56-4C93-BD31-33EDBD16516D}" presName="parentLin" presStyleCnt="0"/>
      <dgm:spPr/>
    </dgm:pt>
    <dgm:pt modelId="{E6C3335B-63C5-4A71-8C1D-60C84AFE590A}" type="pres">
      <dgm:prSet presAssocID="{8FF741DC-BB56-4C93-BD31-33EDBD16516D}" presName="parentLeftMargin" presStyleLbl="node1" presStyleIdx="3" presStyleCnt="5"/>
      <dgm:spPr/>
    </dgm:pt>
    <dgm:pt modelId="{3276730A-9E0E-4B08-9036-92D7390C14D9}" type="pres">
      <dgm:prSet presAssocID="{8FF741DC-BB56-4C93-BD31-33EDBD16516D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4D5445E7-9699-4083-B1A0-1A3EC1973E1B}" type="pres">
      <dgm:prSet presAssocID="{8FF741DC-BB56-4C93-BD31-33EDBD16516D}" presName="negativeSpace" presStyleCnt="0"/>
      <dgm:spPr/>
    </dgm:pt>
    <dgm:pt modelId="{49B9712C-6CAD-459B-BA08-B251AA5CFEB8}" type="pres">
      <dgm:prSet presAssocID="{8FF741DC-BB56-4C93-BD31-33EDBD16516D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45FCBF02-2F53-4E41-9E29-2F8EC0E6BD2E}" srcId="{CC9F03D3-05A0-444A-AA01-E87DC2BFAA7A}" destId="{61FED48B-EF13-4608-AA44-50CEB3A998C9}" srcOrd="0" destOrd="0" parTransId="{5EC4E2D1-451E-4EF1-BB6B-74E5E1B0E8DD}" sibTransId="{27281F6E-BF27-43F0-869E-CDF88E89BD31}"/>
    <dgm:cxn modelId="{C9CBDC0E-4899-4806-9CE4-758EF594C6EF}" srcId="{CC9F03D3-05A0-444A-AA01-E87DC2BFAA7A}" destId="{7E7DFDCC-17FD-4114-BAE4-2F89D89C0349}" srcOrd="3" destOrd="0" parTransId="{1D7DF5F6-80E1-43A7-B02A-C53B6F67B2A4}" sibTransId="{698B8FB2-0C43-4BAB-8051-388DB5E999BF}"/>
    <dgm:cxn modelId="{7B5F422F-93E2-488C-8455-4B09BA7ED882}" srcId="{CC9F03D3-05A0-444A-AA01-E87DC2BFAA7A}" destId="{8FF741DC-BB56-4C93-BD31-33EDBD16516D}" srcOrd="4" destOrd="0" parTransId="{D279D73D-AB2C-4DAD-916B-3A3735C54529}" sibTransId="{ABC29339-9D7F-4035-9D16-B8BBD727D6FD}"/>
    <dgm:cxn modelId="{8652853F-FBE5-486E-92F4-E82C9C2937F7}" type="presOf" srcId="{CC9F03D3-05A0-444A-AA01-E87DC2BFAA7A}" destId="{C48D184F-5F95-4C49-99FB-1E6AF01545CF}" srcOrd="0" destOrd="0" presId="urn:microsoft.com/office/officeart/2005/8/layout/list1"/>
    <dgm:cxn modelId="{7372D350-F267-4465-A5BB-FD54AB76D8B1}" type="presOf" srcId="{7E7DFDCC-17FD-4114-BAE4-2F89D89C0349}" destId="{593135A0-119B-44D1-8B4E-29EA95F28ED0}" srcOrd="1" destOrd="0" presId="urn:microsoft.com/office/officeart/2005/8/layout/list1"/>
    <dgm:cxn modelId="{A9C67B8D-6F66-4281-8329-A2E3AFBBFF82}" type="presOf" srcId="{DD7F31CC-10BD-4DDF-8721-183546492BAB}" destId="{E9A016A7-E483-42DD-8F27-A185362F70F3}" srcOrd="0" destOrd="0" presId="urn:microsoft.com/office/officeart/2005/8/layout/list1"/>
    <dgm:cxn modelId="{8C94DE91-BD5B-424E-9BAD-131040208431}" type="presOf" srcId="{61FED48B-EF13-4608-AA44-50CEB3A998C9}" destId="{A78F9AB1-F79B-418A-97FC-1C8CBC204C0E}" srcOrd="1" destOrd="0" presId="urn:microsoft.com/office/officeart/2005/8/layout/list1"/>
    <dgm:cxn modelId="{5E2AFF95-875D-4B30-8810-B323AA608CF1}" type="presOf" srcId="{DD7F31CC-10BD-4DDF-8721-183546492BAB}" destId="{110F80AB-163C-43C5-8CE6-739157842C7B}" srcOrd="1" destOrd="0" presId="urn:microsoft.com/office/officeart/2005/8/layout/list1"/>
    <dgm:cxn modelId="{FCBA0798-1156-4FBD-802B-A414DC3C1EDB}" srcId="{CC9F03D3-05A0-444A-AA01-E87DC2BFAA7A}" destId="{DE95104F-3C2D-4171-A8F3-9F0A38F808A9}" srcOrd="2" destOrd="0" parTransId="{E42EC68D-7FE5-4825-B19A-325C74C3A705}" sibTransId="{F2679900-05C3-491F-930A-4BCBE192DD35}"/>
    <dgm:cxn modelId="{1890DFA0-A2E5-494C-975B-9AAC2B4B4082}" srcId="{CC9F03D3-05A0-444A-AA01-E87DC2BFAA7A}" destId="{DD7F31CC-10BD-4DDF-8721-183546492BAB}" srcOrd="1" destOrd="0" parTransId="{DADDF464-C25C-4D31-A886-D6074208DA76}" sibTransId="{BD15211E-D9B2-4389-9F1B-57C9E102796A}"/>
    <dgm:cxn modelId="{ADFF3EBC-7D22-4612-B48A-B2E6D0F18AB4}" type="presOf" srcId="{8FF741DC-BB56-4C93-BD31-33EDBD16516D}" destId="{E6C3335B-63C5-4A71-8C1D-60C84AFE590A}" srcOrd="0" destOrd="0" presId="urn:microsoft.com/office/officeart/2005/8/layout/list1"/>
    <dgm:cxn modelId="{046D8BC1-D682-4A4B-B7F5-785E61079216}" type="presOf" srcId="{8FF741DC-BB56-4C93-BD31-33EDBD16516D}" destId="{3276730A-9E0E-4B08-9036-92D7390C14D9}" srcOrd="1" destOrd="0" presId="urn:microsoft.com/office/officeart/2005/8/layout/list1"/>
    <dgm:cxn modelId="{2A0E96C4-0F66-4667-A2F1-391E75CEFAB7}" type="presOf" srcId="{DE95104F-3C2D-4171-A8F3-9F0A38F808A9}" destId="{4D36FDB8-4332-422B-8759-D33986CB9BF9}" srcOrd="0" destOrd="0" presId="urn:microsoft.com/office/officeart/2005/8/layout/list1"/>
    <dgm:cxn modelId="{132078DD-9830-4A11-B301-FE38015C9C52}" type="presOf" srcId="{7E7DFDCC-17FD-4114-BAE4-2F89D89C0349}" destId="{39BC5616-6771-481D-9E9E-B6F5CC254E55}" srcOrd="0" destOrd="0" presId="urn:microsoft.com/office/officeart/2005/8/layout/list1"/>
    <dgm:cxn modelId="{CE8D01F7-4C15-4477-9F42-D5BB15D72C16}" type="presOf" srcId="{61FED48B-EF13-4608-AA44-50CEB3A998C9}" destId="{AEA31A99-F63B-4C7C-8033-6F6F4554CB9C}" srcOrd="0" destOrd="0" presId="urn:microsoft.com/office/officeart/2005/8/layout/list1"/>
    <dgm:cxn modelId="{358765FA-AE11-46FF-8AEA-08C13F3D660E}" type="presOf" srcId="{DE95104F-3C2D-4171-A8F3-9F0A38F808A9}" destId="{F58711A4-B2D6-465C-B4B0-091C087A9CE0}" srcOrd="1" destOrd="0" presId="urn:microsoft.com/office/officeart/2005/8/layout/list1"/>
    <dgm:cxn modelId="{2F0FD7D2-7660-4E55-9840-1BEBD39065BC}" type="presParOf" srcId="{C48D184F-5F95-4C49-99FB-1E6AF01545CF}" destId="{CB7B05B1-FA9A-4F43-A837-1746CF03843E}" srcOrd="0" destOrd="0" presId="urn:microsoft.com/office/officeart/2005/8/layout/list1"/>
    <dgm:cxn modelId="{2117C442-A033-43D6-AC23-9FC62FC9C65D}" type="presParOf" srcId="{CB7B05B1-FA9A-4F43-A837-1746CF03843E}" destId="{AEA31A99-F63B-4C7C-8033-6F6F4554CB9C}" srcOrd="0" destOrd="0" presId="urn:microsoft.com/office/officeart/2005/8/layout/list1"/>
    <dgm:cxn modelId="{AE7BB321-CAB4-4F62-A118-1727117EAA2D}" type="presParOf" srcId="{CB7B05B1-FA9A-4F43-A837-1746CF03843E}" destId="{A78F9AB1-F79B-418A-97FC-1C8CBC204C0E}" srcOrd="1" destOrd="0" presId="urn:microsoft.com/office/officeart/2005/8/layout/list1"/>
    <dgm:cxn modelId="{EFEF2C50-7733-49BD-986A-4974C867F210}" type="presParOf" srcId="{C48D184F-5F95-4C49-99FB-1E6AF01545CF}" destId="{7A56351D-D715-4E8D-82C7-130C6C06AFD4}" srcOrd="1" destOrd="0" presId="urn:microsoft.com/office/officeart/2005/8/layout/list1"/>
    <dgm:cxn modelId="{E9B4D3F3-71E5-4A1D-8BC0-BBD79521A64D}" type="presParOf" srcId="{C48D184F-5F95-4C49-99FB-1E6AF01545CF}" destId="{91499BA9-C3ED-4653-880D-744587959A21}" srcOrd="2" destOrd="0" presId="urn:microsoft.com/office/officeart/2005/8/layout/list1"/>
    <dgm:cxn modelId="{732E2125-E7EF-4E4C-BB12-3FBAC059FCBF}" type="presParOf" srcId="{C48D184F-5F95-4C49-99FB-1E6AF01545CF}" destId="{96451F0E-599E-46B6-A43A-1C5800ABAB6B}" srcOrd="3" destOrd="0" presId="urn:microsoft.com/office/officeart/2005/8/layout/list1"/>
    <dgm:cxn modelId="{BA97F1F1-D266-4403-AC8B-48DB0B4ABF12}" type="presParOf" srcId="{C48D184F-5F95-4C49-99FB-1E6AF01545CF}" destId="{D17504D9-F632-4B44-904B-DC6D0477755F}" srcOrd="4" destOrd="0" presId="urn:microsoft.com/office/officeart/2005/8/layout/list1"/>
    <dgm:cxn modelId="{A9BD81ED-64FA-4C29-93B4-FFF8F998EE95}" type="presParOf" srcId="{D17504D9-F632-4B44-904B-DC6D0477755F}" destId="{E9A016A7-E483-42DD-8F27-A185362F70F3}" srcOrd="0" destOrd="0" presId="urn:microsoft.com/office/officeart/2005/8/layout/list1"/>
    <dgm:cxn modelId="{863997CD-6917-4F7D-9D6B-B7F99B117D94}" type="presParOf" srcId="{D17504D9-F632-4B44-904B-DC6D0477755F}" destId="{110F80AB-163C-43C5-8CE6-739157842C7B}" srcOrd="1" destOrd="0" presId="urn:microsoft.com/office/officeart/2005/8/layout/list1"/>
    <dgm:cxn modelId="{60767B28-0455-454B-A7A3-C6A2AE519890}" type="presParOf" srcId="{C48D184F-5F95-4C49-99FB-1E6AF01545CF}" destId="{D32CA06F-519D-48FD-87B0-5BE5D9FAD213}" srcOrd="5" destOrd="0" presId="urn:microsoft.com/office/officeart/2005/8/layout/list1"/>
    <dgm:cxn modelId="{C94F947A-B56E-40FB-AE82-42A39B4ABEFF}" type="presParOf" srcId="{C48D184F-5F95-4C49-99FB-1E6AF01545CF}" destId="{B9886A80-4DC2-4EFA-B14D-D27F94C95DFD}" srcOrd="6" destOrd="0" presId="urn:microsoft.com/office/officeart/2005/8/layout/list1"/>
    <dgm:cxn modelId="{AC98BFCF-C6D2-4E16-ADEC-F93E86307CF2}" type="presParOf" srcId="{C48D184F-5F95-4C49-99FB-1E6AF01545CF}" destId="{AE146DC3-2751-463B-A097-17766855ACFD}" srcOrd="7" destOrd="0" presId="urn:microsoft.com/office/officeart/2005/8/layout/list1"/>
    <dgm:cxn modelId="{C5F58D6A-F5C0-458C-B856-49C0E990166F}" type="presParOf" srcId="{C48D184F-5F95-4C49-99FB-1E6AF01545CF}" destId="{21847190-76DD-45A4-A284-1ACE4B641622}" srcOrd="8" destOrd="0" presId="urn:microsoft.com/office/officeart/2005/8/layout/list1"/>
    <dgm:cxn modelId="{CAA5D123-C7AF-4AF3-BEDB-22C80999E19F}" type="presParOf" srcId="{21847190-76DD-45A4-A284-1ACE4B641622}" destId="{4D36FDB8-4332-422B-8759-D33986CB9BF9}" srcOrd="0" destOrd="0" presId="urn:microsoft.com/office/officeart/2005/8/layout/list1"/>
    <dgm:cxn modelId="{6367B719-79F4-4672-AFCF-04D2FA9AE2DF}" type="presParOf" srcId="{21847190-76DD-45A4-A284-1ACE4B641622}" destId="{F58711A4-B2D6-465C-B4B0-091C087A9CE0}" srcOrd="1" destOrd="0" presId="urn:microsoft.com/office/officeart/2005/8/layout/list1"/>
    <dgm:cxn modelId="{18CB7CEB-0A65-415C-BD03-D3520714446F}" type="presParOf" srcId="{C48D184F-5F95-4C49-99FB-1E6AF01545CF}" destId="{11DCEEFA-6718-4089-8609-E169B41CDB15}" srcOrd="9" destOrd="0" presId="urn:microsoft.com/office/officeart/2005/8/layout/list1"/>
    <dgm:cxn modelId="{0999903B-DDAE-429B-B8DD-1D0AFEAD27CE}" type="presParOf" srcId="{C48D184F-5F95-4C49-99FB-1E6AF01545CF}" destId="{DB7DAA07-3AD8-4A6A-AC2D-3EB39836D44F}" srcOrd="10" destOrd="0" presId="urn:microsoft.com/office/officeart/2005/8/layout/list1"/>
    <dgm:cxn modelId="{A679C40D-3D43-4C4B-BE92-CB085DE0D365}" type="presParOf" srcId="{C48D184F-5F95-4C49-99FB-1E6AF01545CF}" destId="{DB8C363A-FD52-4E3B-A8F6-6E461E580B1F}" srcOrd="11" destOrd="0" presId="urn:microsoft.com/office/officeart/2005/8/layout/list1"/>
    <dgm:cxn modelId="{75E04647-DD55-4969-BECF-E46DBBB16EE3}" type="presParOf" srcId="{C48D184F-5F95-4C49-99FB-1E6AF01545CF}" destId="{37E3A70B-3A74-4104-B255-E44C2BD8B3F9}" srcOrd="12" destOrd="0" presId="urn:microsoft.com/office/officeart/2005/8/layout/list1"/>
    <dgm:cxn modelId="{C15539F3-FF98-4850-B23B-7209C106EA45}" type="presParOf" srcId="{37E3A70B-3A74-4104-B255-E44C2BD8B3F9}" destId="{39BC5616-6771-481D-9E9E-B6F5CC254E55}" srcOrd="0" destOrd="0" presId="urn:microsoft.com/office/officeart/2005/8/layout/list1"/>
    <dgm:cxn modelId="{B56EEDFC-36CD-4955-84A0-45D5F04F6425}" type="presParOf" srcId="{37E3A70B-3A74-4104-B255-E44C2BD8B3F9}" destId="{593135A0-119B-44D1-8B4E-29EA95F28ED0}" srcOrd="1" destOrd="0" presId="urn:microsoft.com/office/officeart/2005/8/layout/list1"/>
    <dgm:cxn modelId="{01482531-3A7F-46B8-A3D8-361CA1A6E096}" type="presParOf" srcId="{C48D184F-5F95-4C49-99FB-1E6AF01545CF}" destId="{696F6D8D-A48F-40B9-94D1-ADFB5382A68B}" srcOrd="13" destOrd="0" presId="urn:microsoft.com/office/officeart/2005/8/layout/list1"/>
    <dgm:cxn modelId="{6EBC6275-60DD-4F3B-BF95-73B8EC907FC7}" type="presParOf" srcId="{C48D184F-5F95-4C49-99FB-1E6AF01545CF}" destId="{F5CCD60B-7D60-45CB-9C69-EE5C3CE0C939}" srcOrd="14" destOrd="0" presId="urn:microsoft.com/office/officeart/2005/8/layout/list1"/>
    <dgm:cxn modelId="{86B38340-7395-4370-988E-25E7A39AA0B1}" type="presParOf" srcId="{C48D184F-5F95-4C49-99FB-1E6AF01545CF}" destId="{5819DBCD-BBD4-4486-9159-78F3762FF94D}" srcOrd="15" destOrd="0" presId="urn:microsoft.com/office/officeart/2005/8/layout/list1"/>
    <dgm:cxn modelId="{27D5F0D7-F9C0-4CF2-ADCC-B51864F30C3F}" type="presParOf" srcId="{C48D184F-5F95-4C49-99FB-1E6AF01545CF}" destId="{650E544B-E680-4A25-9B31-8AED189D9A28}" srcOrd="16" destOrd="0" presId="urn:microsoft.com/office/officeart/2005/8/layout/list1"/>
    <dgm:cxn modelId="{418755FA-DDA4-4285-A487-E0DB1ED5EA95}" type="presParOf" srcId="{650E544B-E680-4A25-9B31-8AED189D9A28}" destId="{E6C3335B-63C5-4A71-8C1D-60C84AFE590A}" srcOrd="0" destOrd="0" presId="urn:microsoft.com/office/officeart/2005/8/layout/list1"/>
    <dgm:cxn modelId="{4FE56386-4C6B-4C4B-9705-6C7E4EF10056}" type="presParOf" srcId="{650E544B-E680-4A25-9B31-8AED189D9A28}" destId="{3276730A-9E0E-4B08-9036-92D7390C14D9}" srcOrd="1" destOrd="0" presId="urn:microsoft.com/office/officeart/2005/8/layout/list1"/>
    <dgm:cxn modelId="{0F217EE8-3F16-4671-8DA2-6839A09B345C}" type="presParOf" srcId="{C48D184F-5F95-4C49-99FB-1E6AF01545CF}" destId="{4D5445E7-9699-4083-B1A0-1A3EC1973E1B}" srcOrd="17" destOrd="0" presId="urn:microsoft.com/office/officeart/2005/8/layout/list1"/>
    <dgm:cxn modelId="{FB64EC55-872E-4A8C-BB05-6FF00D8ABCCB}" type="presParOf" srcId="{C48D184F-5F95-4C49-99FB-1E6AF01545CF}" destId="{49B9712C-6CAD-459B-BA08-B251AA5CFEB8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99BA9-C3ED-4653-880D-744587959A21}">
      <dsp:nvSpPr>
        <dsp:cNvPr id="0" name=""/>
        <dsp:cNvSpPr/>
      </dsp:nvSpPr>
      <dsp:spPr>
        <a:xfrm>
          <a:off x="0" y="34608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78F9AB1-F79B-418A-97FC-1C8CBC204C0E}">
      <dsp:nvSpPr>
        <dsp:cNvPr id="0" name=""/>
        <dsp:cNvSpPr/>
      </dsp:nvSpPr>
      <dsp:spPr>
        <a:xfrm>
          <a:off x="324643" y="6600"/>
          <a:ext cx="4545012" cy="678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 Day       = Meet for Coffee</a:t>
          </a:r>
        </a:p>
      </dsp:txBody>
      <dsp:txXfrm>
        <a:off x="357787" y="39744"/>
        <a:ext cx="4478724" cy="612672"/>
      </dsp:txXfrm>
    </dsp:sp>
    <dsp:sp modelId="{B9886A80-4DC2-4EFA-B14D-D27F94C95DFD}">
      <dsp:nvSpPr>
        <dsp:cNvPr id="0" name=""/>
        <dsp:cNvSpPr/>
      </dsp:nvSpPr>
      <dsp:spPr>
        <a:xfrm>
          <a:off x="0" y="138936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0F80AB-163C-43C5-8CE6-739157842C7B}">
      <dsp:nvSpPr>
        <dsp:cNvPr id="0" name=""/>
        <dsp:cNvSpPr/>
      </dsp:nvSpPr>
      <dsp:spPr>
        <a:xfrm>
          <a:off x="324643" y="1049880"/>
          <a:ext cx="4545012" cy="678960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1 Week   = 7 Coffee Meeting</a:t>
          </a:r>
        </a:p>
      </dsp:txBody>
      <dsp:txXfrm>
        <a:off x="357787" y="1083024"/>
        <a:ext cx="4478724" cy="612672"/>
      </dsp:txXfrm>
    </dsp:sp>
    <dsp:sp modelId="{DB7DAA07-3AD8-4A6A-AC2D-3EB39836D44F}">
      <dsp:nvSpPr>
        <dsp:cNvPr id="0" name=""/>
        <dsp:cNvSpPr/>
      </dsp:nvSpPr>
      <dsp:spPr>
        <a:xfrm>
          <a:off x="0" y="243264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8711A4-B2D6-465C-B4B0-091C087A9CE0}">
      <dsp:nvSpPr>
        <dsp:cNvPr id="0" name=""/>
        <dsp:cNvSpPr/>
      </dsp:nvSpPr>
      <dsp:spPr>
        <a:xfrm>
          <a:off x="324643" y="2093160"/>
          <a:ext cx="4545012" cy="6789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4 Weeks = 28 Coffee Meeting</a:t>
          </a:r>
        </a:p>
      </dsp:txBody>
      <dsp:txXfrm>
        <a:off x="357787" y="2126304"/>
        <a:ext cx="4478724" cy="612672"/>
      </dsp:txXfrm>
    </dsp:sp>
    <dsp:sp modelId="{F5CCD60B-7D60-45CB-9C69-EE5C3CE0C939}">
      <dsp:nvSpPr>
        <dsp:cNvPr id="0" name=""/>
        <dsp:cNvSpPr/>
      </dsp:nvSpPr>
      <dsp:spPr>
        <a:xfrm>
          <a:off x="0" y="347592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3135A0-119B-44D1-8B4E-29EA95F28ED0}">
      <dsp:nvSpPr>
        <dsp:cNvPr id="0" name=""/>
        <dsp:cNvSpPr/>
      </dsp:nvSpPr>
      <dsp:spPr>
        <a:xfrm>
          <a:off x="324643" y="3136440"/>
          <a:ext cx="4545012" cy="678960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1 Year     = 365 Coffee Meeting</a:t>
          </a:r>
        </a:p>
      </dsp:txBody>
      <dsp:txXfrm>
        <a:off x="357787" y="3169584"/>
        <a:ext cx="4478724" cy="612672"/>
      </dsp:txXfrm>
    </dsp:sp>
    <dsp:sp modelId="{49B9712C-6CAD-459B-BA08-B251AA5CFEB8}">
      <dsp:nvSpPr>
        <dsp:cNvPr id="0" name=""/>
        <dsp:cNvSpPr/>
      </dsp:nvSpPr>
      <dsp:spPr>
        <a:xfrm>
          <a:off x="0" y="4519200"/>
          <a:ext cx="6492875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6730A-9E0E-4B08-9036-92D7390C14D9}">
      <dsp:nvSpPr>
        <dsp:cNvPr id="0" name=""/>
        <dsp:cNvSpPr/>
      </dsp:nvSpPr>
      <dsp:spPr>
        <a:xfrm>
          <a:off x="324643" y="4179720"/>
          <a:ext cx="4545012" cy="678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71791" tIns="0" rIns="171791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3 Year     = 1095 Coffee Meeting</a:t>
          </a:r>
        </a:p>
      </dsp:txBody>
      <dsp:txXfrm>
        <a:off x="357787" y="4212864"/>
        <a:ext cx="4478724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CB600-E8A9-48C6-A9AB-DE1923A1C4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03DF26-55D8-4F28-9EB3-8E38EFD6F1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AC8E0C-0209-4785-A87B-4D91B1F6F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6C2F83-C49A-465D-B691-4643FEE46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4A30-2238-4B51-B399-8587A209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9757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8EC3-9B7C-484F-B794-A5C6651AF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C6C721-6FF0-49AF-A511-EF31645C32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2FCE1-3113-41C3-958B-E4017FA98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DB73F4-C1D3-493F-9A6F-8853CDD7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5BEC53-BD5D-4E45-9BE1-73565583E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925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EE8AFB-3D1E-45F5-8EE2-CA9E6B9448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C56F83-106F-48E6-A310-A3E1E0D60E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44B98-DD87-4A99-8DB6-DACD81FA6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9FE7E7-5E85-41E0-9C6D-D7B68C73B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77D09D-66C2-484E-9E60-663B11F69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0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183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183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06830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0476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7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82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00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2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320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7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71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947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713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3909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33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D4FCB-0655-4E1A-A700-C00711C68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AEEEE-4EAA-491E-8ECF-F320B32A2C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1BFC3F-AA0E-4531-ADF9-A11712FB6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B3257-5A69-430A-BD86-584C1F6CB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767A5-77F5-408D-ACFE-8D80FA27E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445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7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6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71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8596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3253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960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E506D-0A57-4B8C-A8E9-CCFDDA31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98D1B-A011-4582-A997-13687948B4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7DC7D7-4617-4068-BFE1-8DFD9EDBD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C365BC-82E8-40B3-863B-5FD80BB83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B6C17-AC06-44DA-B56E-FE2CB619E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2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F1A4F8-520C-40CF-9FE9-97037C648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CCAA8-0C0B-4E76-94F4-AA4DB0F7E9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71AC93-FB59-49A2-8689-B84B08D3D9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D291F-6E19-44A7-B1DE-82020EA4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18F80-4BDA-40F4-8AA1-F8540EDA2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540E7D-55E4-4D7E-9788-56C416DC5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756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C7068-6CC2-47AB-80B5-C2A2B0FA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3DA06-62C1-4495-B126-043EE2A246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648571-3C6B-419B-A283-FC03C3F748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DE109F-BFA4-41BB-818F-907DECC78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B99D3-4516-4ECE-A2CF-AF3DA2D563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AF0EA6-F52C-41A3-9BF9-EE646B28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0715B6-8C09-4DDC-A515-022D3DA19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AE96CF-DF30-4B5A-8351-95FF85E4D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85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BB765-B52F-41DF-93A6-578DBB25D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A92B8F-4D98-4343-9476-4F3F9517A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BE1FF9-2FF0-4B73-954A-C9BDD8E6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168996-03C3-4307-85F1-DAC9302FC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103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61522-811F-45DF-8226-D350594CD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5AB5822-309B-4ECA-A92E-4A751E1E2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1C68C2-78CC-458E-82CC-FFB4E20D2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53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3E5F-596C-4123-9670-77190EFAB3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46A87-E012-492C-9BA1-A4DFD6CB19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695624-A3F9-491A-B642-6815CE1CF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3D8037-86B9-4A50-B291-25D415897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AAD680-9B9D-49D7-B9F1-09B3C46E5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F18272-08FF-4997-9C5B-BDCB80EC8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987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6F920-6483-4934-B868-476E4364F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70CC1B-3581-4600-B281-9340F38B7F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5A9368-0C22-446A-9F8F-0140724F8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A4D2BB-4096-4C6C-A24F-EC81415A4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FE058-BC58-462E-84D2-F548F6E3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DF5A8-438B-43FB-B2DC-4F11A6452D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187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F18879-EB2F-4219-BBA7-DBCBC62E8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FDF57-220D-4619-B8F5-0EEB3858A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9B07B3-2C94-4A22-947E-94B29F9DA5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C209A4-A302-496B-B2BA-B501EB790933}" type="datetimeFigureOut">
              <a:rPr lang="en-US" smtClean="0"/>
              <a:t>1/21/2019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06C78-2717-408B-BB19-FE33F63A9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FCB7EA-FADE-426E-A918-481C6BA9E5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8C406-1301-4966-85F3-9755D289B4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CB604A-D504-479A-9DA4-5AEA2B5F95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71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71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222DE-9709-4FA4-87DF-94FBE281F96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05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10" Type="http://schemas.microsoft.com/office/2007/relationships/hdphoto" Target="../media/hdphoto1.wdp"/><Relationship Id="rId4" Type="http://schemas.openxmlformats.org/officeDocument/2006/relationships/image" Target="../media/image9.jp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87C8-3E01-48FA-94F7-A3DA5EE1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129" y="4685279"/>
            <a:ext cx="5605930" cy="90272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Prospecting - Doing it Right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56949-C4D9-4AC0-AF4D-333FAAFB9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129" y="5713505"/>
            <a:ext cx="5605930" cy="6428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dirty="0"/>
              <a:t>Stephanie Ng</a:t>
            </a:r>
          </a:p>
          <a:p>
            <a:pPr algn="l"/>
            <a:r>
              <a:rPr lang="en-US" sz="1800"/>
              <a:t>Supervising Coordinator</a:t>
            </a:r>
            <a:endParaRPr lang="en-US" sz="1800" dirty="0"/>
          </a:p>
        </p:txBody>
      </p:sp>
      <p:pic>
        <p:nvPicPr>
          <p:cNvPr id="11" name="Picture 10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AE25782D-9185-4F69-B39E-DBF71A47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4" b="1666"/>
          <a:stretch/>
        </p:blipFill>
        <p:spPr>
          <a:xfrm>
            <a:off x="1479512" y="10"/>
            <a:ext cx="2263117" cy="1428366"/>
          </a:xfrm>
          <a:prstGeom prst="rect">
            <a:avLst/>
          </a:prstGeom>
        </p:spPr>
      </p:pic>
      <p:pic>
        <p:nvPicPr>
          <p:cNvPr id="7" name="Picture 6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AD2A34DD-89E7-414F-A38C-747D4945B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13483"/>
          <a:stretch/>
        </p:blipFill>
        <p:spPr>
          <a:xfrm>
            <a:off x="-1" y="1488148"/>
            <a:ext cx="3742628" cy="3067989"/>
          </a:xfrm>
          <a:custGeom>
            <a:avLst/>
            <a:gdLst>
              <a:gd name="connsiteX0" fmla="*/ 0 w 3742628"/>
              <a:gd name="connsiteY0" fmla="*/ 0 h 3067989"/>
              <a:gd name="connsiteX1" fmla="*/ 3742628 w 3742628"/>
              <a:gd name="connsiteY1" fmla="*/ 0 h 3067989"/>
              <a:gd name="connsiteX2" fmla="*/ 3742628 w 3742628"/>
              <a:gd name="connsiteY2" fmla="*/ 2040780 h 3067989"/>
              <a:gd name="connsiteX3" fmla="*/ 1398494 w 3742628"/>
              <a:gd name="connsiteY3" fmla="*/ 2040780 h 3067989"/>
              <a:gd name="connsiteX4" fmla="*/ 1398494 w 3742628"/>
              <a:gd name="connsiteY4" fmla="*/ 3067989 h 3067989"/>
              <a:gd name="connsiteX5" fmla="*/ 0 w 3742628"/>
              <a:gd name="connsiteY5" fmla="*/ 3067989 h 306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A14811E-D13D-4BE9-BDDF-A141E849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r="41511"/>
          <a:stretch/>
        </p:blipFill>
        <p:spPr>
          <a:xfrm>
            <a:off x="1479513" y="3603819"/>
            <a:ext cx="2263117" cy="324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55FBB-2056-4E40-B333-CEB2FE266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5" r="33382" b="-1"/>
          <a:stretch/>
        </p:blipFill>
        <p:spPr>
          <a:xfrm>
            <a:off x="3808119" y="10"/>
            <a:ext cx="3396195" cy="4556126"/>
          </a:xfrm>
          <a:custGeom>
            <a:avLst/>
            <a:gdLst>
              <a:gd name="connsiteX0" fmla="*/ 0 w 3396195"/>
              <a:gd name="connsiteY0" fmla="*/ 0 h 4556136"/>
              <a:gd name="connsiteX1" fmla="*/ 3396195 w 3396195"/>
              <a:gd name="connsiteY1" fmla="*/ 0 h 4556136"/>
              <a:gd name="connsiteX2" fmla="*/ 3396195 w 3396195"/>
              <a:gd name="connsiteY2" fmla="*/ 1424457 h 4556136"/>
              <a:gd name="connsiteX3" fmla="*/ 2274902 w 3396195"/>
              <a:gd name="connsiteY3" fmla="*/ 1424457 h 4556136"/>
              <a:gd name="connsiteX4" fmla="*/ 2274902 w 3396195"/>
              <a:gd name="connsiteY4" fmla="*/ 4556136 h 4556136"/>
              <a:gd name="connsiteX5" fmla="*/ 0 w 3396195"/>
              <a:gd name="connsiteY5" fmla="*/ 4556136 h 45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15" name="Picture 1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27C1583C-D8F7-4778-A619-1CA935338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977"/>
          <a:stretch/>
        </p:blipFill>
        <p:spPr>
          <a:xfrm>
            <a:off x="6155703" y="1488149"/>
            <a:ext cx="6036296" cy="3056725"/>
          </a:xfrm>
          <a:prstGeom prst="rect">
            <a:avLst/>
          </a:pr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CF05DC0F-1CC0-4137-86D7-62A82D49E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797" b="1"/>
          <a:stretch/>
        </p:blipFill>
        <p:spPr>
          <a:xfrm>
            <a:off x="3808119" y="4633558"/>
            <a:ext cx="2263116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97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E26A9-EDFC-4121-B396-F7528D55C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EB2CC1D-1E55-46A9-83AD-94B279B168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86" y="365125"/>
            <a:ext cx="10386600" cy="6298273"/>
          </a:xfrm>
        </p:spPr>
      </p:pic>
    </p:spTree>
    <p:extLst>
      <p:ext uri="{BB962C8B-B14F-4D97-AF65-F5344CB8AC3E}">
        <p14:creationId xmlns:p14="http://schemas.microsoft.com/office/powerpoint/2010/main" val="188501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1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38A2C5-3EC4-48C8-9827-EE0EC66C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538" y="475663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Dress Code</a:t>
            </a:r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9D4F6B6-EFE0-4E71-A6F2-8F9BE3626D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" y="744793"/>
            <a:ext cx="5455917" cy="3123512"/>
          </a:xfrm>
          <a:prstGeom prst="rect">
            <a:avLst/>
          </a:prstGeom>
        </p:spPr>
      </p:pic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82F9803-80FD-48D3-B5B3-C8B4299F49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043" y="772073"/>
            <a:ext cx="5455917" cy="3068953"/>
          </a:xfrm>
          <a:prstGeom prst="rect">
            <a:avLst/>
          </a:prstGeom>
        </p:spPr>
      </p:pic>
      <p:cxnSp>
        <p:nvCxnSpPr>
          <p:cNvPr id="20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855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40E0100A-865E-4854-A4C5-C471502B11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6C7B4A1-154A-4DF0-AC46-F88D75A2E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7197772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3E748-5578-454B-890A-C36411C9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4" y="640263"/>
            <a:ext cx="6619811" cy="1344975"/>
          </a:xfrm>
        </p:spPr>
        <p:txBody>
          <a:bodyPr>
            <a:normAutofit/>
          </a:bodyPr>
          <a:lstStyle/>
          <a:p>
            <a:r>
              <a:rPr lang="en-US" sz="4000" dirty="0"/>
              <a:t>Tips on Prospecting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39169-EA31-49A9-96DD-E53219285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09" y="1675453"/>
            <a:ext cx="6620505" cy="4219320"/>
          </a:xfrm>
        </p:spPr>
        <p:txBody>
          <a:bodyPr>
            <a:normAutofit/>
          </a:bodyPr>
          <a:lstStyle/>
          <a:p>
            <a:r>
              <a:rPr lang="en-US" sz="2400" dirty="0"/>
              <a:t>Dress appropriate to the environment</a:t>
            </a:r>
          </a:p>
          <a:p>
            <a:r>
              <a:rPr lang="en-US" sz="2400" dirty="0"/>
              <a:t>Come with a SMILE</a:t>
            </a:r>
          </a:p>
          <a:p>
            <a:r>
              <a:rPr lang="en-US" sz="2400" dirty="0"/>
              <a:t>Topic of discussion is NEVER YOU!</a:t>
            </a:r>
          </a:p>
          <a:p>
            <a:r>
              <a:rPr lang="en-US" sz="2400" dirty="0"/>
              <a:t>Know about them ONLY!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sz="1800" dirty="0"/>
              <a:t>Objective: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800" dirty="0"/>
              <a:t> FIND OUT WHAT THEY WANT 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800" dirty="0"/>
              <a:t> GIVE THEM WHAT THEY WANT BY BEING THE PROBLEM SOLVER</a:t>
            </a:r>
          </a:p>
          <a:p>
            <a:pPr marL="798513" lvl="1" indent="-111125">
              <a:buFont typeface="Wingdings" panose="05000000000000000000" pitchFamily="2" charset="2"/>
              <a:buChar char="ü"/>
            </a:pPr>
            <a:r>
              <a:rPr lang="en-US" sz="1800" dirty="0"/>
              <a:t> LET THEM LEAD YOU TO THEIR PEOPLE</a:t>
            </a:r>
          </a:p>
          <a:p>
            <a:pPr marL="227013" indent="-227013"/>
            <a:r>
              <a:rPr lang="en-US" sz="2200" dirty="0"/>
              <a:t>Set the Appointment</a:t>
            </a:r>
          </a:p>
        </p:txBody>
      </p:sp>
    </p:spTree>
    <p:extLst>
      <p:ext uri="{BB962C8B-B14F-4D97-AF65-F5344CB8AC3E}">
        <p14:creationId xmlns:p14="http://schemas.microsoft.com/office/powerpoint/2010/main" val="21732479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CBF14AD-123E-4534-B0A2-824C1AA54B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13186" y="164869"/>
            <a:ext cx="91656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cap="all" dirty="0">
                <a:solidFill>
                  <a:srgbClr val="00B0F0"/>
                </a:solidFill>
                <a:latin typeface="Calibri" panose="020F0502020204030204"/>
              </a:rPr>
              <a:t>Conversational Marketing</a:t>
            </a:r>
            <a:endParaRPr kumimoji="0" lang="en-US" sz="5400" b="1" i="0" u="none" strike="noStrike" kern="1200" cap="all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02203" y="1260033"/>
            <a:ext cx="11408520" cy="4997644"/>
          </a:xfrm>
          <a:prstGeom prst="roundRect">
            <a:avLst>
              <a:gd name="adj" fmla="val 16275"/>
            </a:avLst>
          </a:prstGeom>
          <a:solidFill>
            <a:srgbClr val="0070C0">
              <a:alpha val="8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Smile. Be Friendly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 Build a Connection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Find some common ground that you have either similar interest or connection or things you do.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LISTEN 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/>
              <a:t>Let them talk  - NOT YOU!  Use power words to keep them going like “wow”, “Really ?”, “You got to be kidding me?”, “Awesome”..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/>
              <a:t>Gather information.  Use FORM + THEME or FORMHD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dirty="0"/>
              <a:t>F: FAMILY	O: Occupation	R: Recreation	M: Money</a:t>
            </a:r>
          </a:p>
          <a:p>
            <a:pPr marL="1257300" lvl="2" indent="-342900">
              <a:buFont typeface="Wingdings" panose="05000000000000000000" pitchFamily="2" charset="2"/>
              <a:buChar char="q"/>
            </a:pPr>
            <a:r>
              <a:rPr lang="en-US" dirty="0"/>
              <a:t>THEME: Backup Plan, Health, Dreams, Tax, Brokerage..</a:t>
            </a:r>
          </a:p>
          <a:p>
            <a:pPr lvl="1"/>
            <a:endParaRPr lang="en-US" dirty="0"/>
          </a:p>
          <a:p>
            <a:r>
              <a:rPr lang="en-US" dirty="0"/>
              <a:t>4. Open Mind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dirty="0"/>
              <a:t>Use concept like : Golden Goose/Cash Flow Quadrant to help them see</a:t>
            </a:r>
            <a:br>
              <a:rPr lang="en-US" dirty="0"/>
            </a:br>
            <a:endParaRPr lang="en-US" dirty="0"/>
          </a:p>
          <a:p>
            <a:pPr algn="ctr"/>
            <a:r>
              <a:rPr lang="en-US" dirty="0">
                <a:solidFill>
                  <a:srgbClr val="FFFF00"/>
                </a:solidFill>
              </a:rPr>
              <a:t>SOMETIMES – the conversation doesn’t lead you to an opening. When you do #3 and #4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It is OK!  Keep the contact. May not be the right time or right individual or you may need to build up a relationship.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96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0070C3E7-1EC9-4647-B4A9-DFDE91C17E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92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24595" y="164869"/>
            <a:ext cx="894283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Conversational Marketing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1740" y="1206731"/>
            <a:ext cx="11408520" cy="5202020"/>
          </a:xfrm>
          <a:prstGeom prst="roundRect">
            <a:avLst>
              <a:gd name="adj" fmla="val 16275"/>
            </a:avLst>
          </a:prstGeom>
          <a:solidFill>
            <a:srgbClr val="0070C0">
              <a:alpha val="7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Approach: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this only if you feel like saying or introduce a product or the business…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1: Do you keep your options open? (wait and listen)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YES –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goto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step 2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NO – Change topic and move on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Step 2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can show you a way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…(prospect challenge)….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Is there any reason why you won’t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…(try the product/get more information)….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If I can show you a way 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…(prospect challenge)… 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Would YOU.</a:t>
            </a:r>
            <a:r>
              <a:rPr kumimoji="0" lang="en-US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…(try the product/get more information)…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r>
              <a:rPr lang="en-US" sz="2000" b="1" dirty="0"/>
              <a:t>6. Next Step</a:t>
            </a:r>
            <a:endParaRPr lang="en-US" sz="2000" dirty="0"/>
          </a:p>
          <a:p>
            <a:pPr lvl="0"/>
            <a:r>
              <a:rPr lang="en-US" sz="2000" b="1" dirty="0"/>
              <a:t>	Set the Appoint </a:t>
            </a:r>
          </a:p>
          <a:p>
            <a:pPr lvl="0" algn="ctr"/>
            <a:r>
              <a:rPr kumimoji="0" lang="en-US" sz="3600" b="0" i="1" u="none" strike="noStrike" kern="1200" cap="none" spc="0" normalizeH="0" baseline="0" noProof="0" dirty="0">
                <a:ln w="3175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a time to call or meet for coffee</a:t>
            </a:r>
            <a:endParaRPr kumimoji="0" lang="en-US" sz="4400" b="0" i="1" u="none" strike="noStrike" kern="1200" cap="none" spc="0" normalizeH="0" baseline="0" noProof="0" dirty="0">
              <a:ln w="3175"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3430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earing a dress&#10;&#10;Description automatically generated">
            <a:extLst>
              <a:ext uri="{FF2B5EF4-FFF2-40B4-BE49-F238E27FC236}">
                <a16:creationId xmlns:a16="http://schemas.microsoft.com/office/drawing/2014/main" id="{325918BF-5C9F-44D4-804D-828EEEFACA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r="6092" b="1"/>
          <a:stretch/>
        </p:blipFill>
        <p:spPr>
          <a:xfrm>
            <a:off x="838200" y="-3810"/>
            <a:ext cx="9928860" cy="68580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B607B98-7700-4DC9-8BE8-A876255F9C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AE0F744-0F29-422C-91D2-3700FC852593}"/>
              </a:ext>
            </a:extLst>
          </p:cNvPr>
          <p:cNvSpPr/>
          <p:nvPr/>
        </p:nvSpPr>
        <p:spPr>
          <a:xfrm>
            <a:off x="-103367" y="3334480"/>
            <a:ext cx="12356327" cy="2739211"/>
          </a:xfrm>
          <a:prstGeom prst="rect">
            <a:avLst/>
          </a:prstGeom>
          <a:solidFill>
            <a:schemeClr val="bg2">
              <a:lumMod val="90000"/>
              <a:alpha val="67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cap="all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Be Ready to Answer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“What DO YOU DO?”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“What is it?”</a:t>
            </a:r>
          </a:p>
        </p:txBody>
      </p:sp>
    </p:spTree>
    <p:extLst>
      <p:ext uri="{BB962C8B-B14F-4D97-AF65-F5344CB8AC3E}">
        <p14:creationId xmlns:p14="http://schemas.microsoft.com/office/powerpoint/2010/main" val="36498212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4255" y="1017755"/>
            <a:ext cx="3783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Statement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7389" y="1873923"/>
            <a:ext cx="78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DO YOU DO 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A9F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04951" y="3435953"/>
            <a:ext cx="917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 a _____  and I own _____</a:t>
            </a:r>
          </a:p>
        </p:txBody>
      </p:sp>
      <p:sp>
        <p:nvSpPr>
          <p:cNvPr id="6" name="Rectangle 5"/>
          <p:cNvSpPr/>
          <p:nvPr/>
        </p:nvSpPr>
        <p:spPr>
          <a:xfrm>
            <a:off x="1504951" y="4712299"/>
            <a:ext cx="917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I</a:t>
            </a:r>
            <a:r>
              <a:rPr kumimoji="0" lang="ja-JP" alt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3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 a teacher and </a:t>
            </a:r>
            <a:r>
              <a:rPr lang="en-US" altLang="ja-JP" sz="3200" i="1" dirty="0">
                <a:solidFill>
                  <a:prstClr val="white"/>
                </a:solidFill>
                <a:latin typeface="Calibri" panose="020F0502020204030204"/>
                <a:ea typeface="ＭＳ Ｐゴシック" panose="020B0600070205080204" pitchFamily="34" charset="-128"/>
              </a:rPr>
              <a:t>I own an online franchise.</a:t>
            </a:r>
            <a:endParaRPr kumimoji="0" lang="en-US" altLang="ja-JP" sz="3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9896" y="4325524"/>
            <a:ext cx="91725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example</a:t>
            </a:r>
          </a:p>
        </p:txBody>
      </p:sp>
    </p:spTree>
    <p:extLst>
      <p:ext uri="{BB962C8B-B14F-4D97-AF65-F5344CB8AC3E}">
        <p14:creationId xmlns:p14="http://schemas.microsoft.com/office/powerpoint/2010/main" val="38261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61528" y="1662276"/>
            <a:ext cx="66689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Have their interest?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983" y="2917149"/>
            <a:ext cx="9296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When they are asking too many questions, </a:t>
            </a:r>
            <a:b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 is time to set the appointment.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240975" y="4434109"/>
            <a:ext cx="9578056" cy="1265651"/>
          </a:xfrm>
          <a:prstGeom prst="roundRect">
            <a:avLst>
              <a:gd name="adj" fmla="val 162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“Everything else is hard to explain, can we get together? </a:t>
            </a:r>
            <a:b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Which day works better for you, Monday or Tuesday?”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B6C5BA-AD84-4C31-99DD-5A880EAB3610}"/>
              </a:ext>
            </a:extLst>
          </p:cNvPr>
          <p:cNvSpPr/>
          <p:nvPr/>
        </p:nvSpPr>
        <p:spPr>
          <a:xfrm>
            <a:off x="4654562" y="696575"/>
            <a:ext cx="3060453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all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Purpose!</a:t>
            </a:r>
          </a:p>
        </p:txBody>
      </p:sp>
    </p:spTree>
    <p:extLst>
      <p:ext uri="{BB962C8B-B14F-4D97-AF65-F5344CB8AC3E}">
        <p14:creationId xmlns:p14="http://schemas.microsoft.com/office/powerpoint/2010/main" val="326656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7">
            <a:extLst>
              <a:ext uri="{FF2B5EF4-FFF2-40B4-BE49-F238E27FC236}">
                <a16:creationId xmlns:a16="http://schemas.microsoft.com/office/drawing/2014/main" id="{E945E29B-B971-41C6-A57B-B29BBB108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8" name="Group 9">
            <a:extLst>
              <a:ext uri="{FF2B5EF4-FFF2-40B4-BE49-F238E27FC236}">
                <a16:creationId xmlns:a16="http://schemas.microsoft.com/office/drawing/2014/main" id="{4C76015D-CFEA-4204-9A50-352560FFC2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55481" y="498348"/>
            <a:ext cx="9902663" cy="5861304"/>
            <a:chOff x="1155481" y="498348"/>
            <a:chExt cx="9902663" cy="5861304"/>
          </a:xfrm>
        </p:grpSpPr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7325C43C-72B5-4DC9-B386-90859B58BF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39" name="Oval 11">
              <a:extLst>
                <a:ext uri="{FF2B5EF4-FFF2-40B4-BE49-F238E27FC236}">
                  <a16:creationId xmlns:a16="http://schemas.microsoft.com/office/drawing/2014/main" id="{C95AD9A4-5AF5-48C4-BC2A-635316433A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AF4A3D62-D56C-4A32-8C75-100D383EC6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 useBgFill="1">
        <p:nvSpPr>
          <p:cNvPr id="40" name="Rectangle 14">
            <a:extLst>
              <a:ext uri="{FF2B5EF4-FFF2-40B4-BE49-F238E27FC236}">
                <a16:creationId xmlns:a16="http://schemas.microsoft.com/office/drawing/2014/main" id="{3E1F47E4-066D-4C27-98C8-B2B2C7BAB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38772"/>
            <a:ext cx="12192000" cy="398045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DDA27A-A667-4EC9-9CD4-E61A4F0DABEA}"/>
              </a:ext>
            </a:extLst>
          </p:cNvPr>
          <p:cNvSpPr txBox="1"/>
          <p:nvPr/>
        </p:nvSpPr>
        <p:spPr>
          <a:xfrm>
            <a:off x="838200" y="1760505"/>
            <a:ext cx="10515600" cy="935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Example of What do you do </a:t>
            </a:r>
          </a:p>
        </p:txBody>
      </p:sp>
      <p:sp>
        <p:nvSpPr>
          <p:cNvPr id="41" name="TextBox 2">
            <a:extLst>
              <a:ext uri="{FF2B5EF4-FFF2-40B4-BE49-F238E27FC236}">
                <a16:creationId xmlns:a16="http://schemas.microsoft.com/office/drawing/2014/main" id="{D2E4FBB1-E280-472F-B6ED-509F73C775DF}"/>
              </a:ext>
            </a:extLst>
          </p:cNvPr>
          <p:cNvSpPr txBox="1"/>
          <p:nvPr/>
        </p:nvSpPr>
        <p:spPr>
          <a:xfrm>
            <a:off x="370114" y="2902858"/>
            <a:ext cx="11335342" cy="2219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teach people how to make a lot of money online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– Liz Webber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help people create an ageless lifestyle with wellness solution.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 – Jacki </a:t>
            </a:r>
            <a:r>
              <a:rPr lang="en-US" sz="2000" dirty="0" err="1">
                <a:solidFill>
                  <a:schemeClr val="tx2"/>
                </a:solidFill>
              </a:rPr>
              <a:t>Blasko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I teach people how to make a lot of money online with a new concept call the UnFranchise.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tx2"/>
                </a:solidFill>
              </a:rPr>
              <a:t>– Jim Winkler</a:t>
            </a:r>
          </a:p>
        </p:txBody>
      </p:sp>
    </p:spTree>
    <p:extLst>
      <p:ext uri="{BB962C8B-B14F-4D97-AF65-F5344CB8AC3E}">
        <p14:creationId xmlns:p14="http://schemas.microsoft.com/office/powerpoint/2010/main" val="14649595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204255" y="1017755"/>
            <a:ext cx="37838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Power Statement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7389" y="1873923"/>
            <a:ext cx="78172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IT?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00A9FC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05516" y="4093136"/>
            <a:ext cx="1110002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A GLOBAL PRODUCT BROKERAGE AND INTERNET MARKETING COMPANY THAT SPECIALISES IN ONE-TO-ONE MARKETING</a:t>
            </a:r>
            <a:endParaRPr lang="en-US" sz="3200" baseline="30000" dirty="0">
              <a:solidFill>
                <a:schemeClr val="bg1"/>
              </a:solidFill>
              <a:latin typeface="Helvetica Regular" charset="0"/>
              <a:cs typeface="Helvetica Regular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09713" y="3383639"/>
            <a:ext cx="91725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281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3200" i="1" dirty="0">
                <a:solidFill>
                  <a:srgbClr val="FFFF00"/>
                </a:solidFill>
                <a:latin typeface="Calibri" panose="020F0502020204030204"/>
                <a:ea typeface="ＭＳ Ｐゴシック" panose="020B0600070205080204" pitchFamily="34" charset="-128"/>
              </a:rPr>
              <a:t>COMPANY ANSWER</a:t>
            </a:r>
            <a:endParaRPr kumimoji="0" lang="en-US" altLang="ja-JP" sz="3200" b="0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3979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85A875A-3C8E-41C4-A6E9-5EF3BBD7A2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2" t="9091" r="3062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65E041-248C-4525-B702-D1785E3BB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42" y="632990"/>
            <a:ext cx="4062643" cy="1043409"/>
          </a:xfrm>
        </p:spPr>
        <p:txBody>
          <a:bodyPr>
            <a:normAutofit/>
          </a:bodyPr>
          <a:lstStyle/>
          <a:p>
            <a:r>
              <a:rPr lang="en-US" sz="3600" dirty="0"/>
              <a:t>Prospecting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296B9-2AF0-4B47-8587-554EE3AC34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242" y="1774372"/>
            <a:ext cx="4062642" cy="2754086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US" sz="1800" i="1"/>
              <a:t>“The original meaning of prospecting is the search for mineral deposits or gold mining.”</a:t>
            </a:r>
          </a:p>
          <a:p>
            <a:pPr marL="0" indent="0">
              <a:buNone/>
            </a:pPr>
            <a:endParaRPr lang="en-US" sz="1800" i="1"/>
          </a:p>
          <a:p>
            <a:pPr marL="0" indent="0">
              <a:buNone/>
            </a:pPr>
            <a:r>
              <a:rPr lang="en-US" sz="1800"/>
              <a:t> In this case, prospectors are people who search for gold, identifying places where it can be found. Once discovered, they sit by the river and check mounds of dirt for just a few specks of gold.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3961585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7906A7B-A9EB-4F20-B724-E1A002D06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Example of WHAT IS IT?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17F2E877-A322-4221-96BF-C760D0E29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539" y="376237"/>
            <a:ext cx="7121523" cy="626878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800" dirty="0"/>
              <a:t>It’s a way to make a lot of money online. </a:t>
            </a:r>
          </a:p>
          <a:p>
            <a:pPr marL="0" indent="0" algn="r">
              <a:buNone/>
            </a:pPr>
            <a:r>
              <a:rPr lang="en-US" sz="1800" dirty="0"/>
              <a:t>– Liz Webber</a:t>
            </a:r>
          </a:p>
          <a:p>
            <a:pPr marL="0" indent="0">
              <a:buNone/>
            </a:pPr>
            <a:r>
              <a:rPr lang="en-US" sz="1800" dirty="0"/>
              <a:t>It’s a product brokerage and internet marketing company that helps people turn their spending into earning and create shopping annuity.   </a:t>
            </a:r>
          </a:p>
          <a:p>
            <a:pPr marL="0" indent="0" algn="r">
              <a:buNone/>
            </a:pPr>
            <a:r>
              <a:rPr lang="en-US" sz="1800" dirty="0"/>
              <a:t>– Jacki </a:t>
            </a:r>
            <a:r>
              <a:rPr lang="en-US" sz="1800" dirty="0" err="1"/>
              <a:t>Blasko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It’s call the Shopping Annuity, Have you heard of it?  Basically I help people take money they already spending on every day stuff and turn it into an investment that pays them on an ongoing basis. </a:t>
            </a:r>
          </a:p>
          <a:p>
            <a:pPr marL="0" indent="0" algn="r">
              <a:buNone/>
            </a:pPr>
            <a:r>
              <a:rPr lang="en-US" sz="1800" dirty="0"/>
              <a:t>– Colton Whited</a:t>
            </a:r>
          </a:p>
          <a:p>
            <a:pPr marL="0" indent="0">
              <a:buNone/>
            </a:pPr>
            <a:r>
              <a:rPr lang="en-US" sz="1800" dirty="0"/>
              <a:t>We are really a hybrid between franchising and internet marketing and traditional business.  We take the best of each to create an entirely new concept called the UnFranchise. </a:t>
            </a:r>
          </a:p>
          <a:p>
            <a:pPr marL="0" indent="0" algn="r">
              <a:buNone/>
            </a:pPr>
            <a:r>
              <a:rPr lang="en-US" sz="1800" dirty="0"/>
              <a:t>– Jim </a:t>
            </a:r>
            <a:r>
              <a:rPr lang="en-US" sz="1800" dirty="0" err="1"/>
              <a:t>Winlkler</a:t>
            </a:r>
            <a:endParaRPr lang="en-US" sz="1800" dirty="0"/>
          </a:p>
          <a:p>
            <a:pPr marL="0" indent="0">
              <a:buNone/>
            </a:pPr>
            <a:r>
              <a:rPr lang="en-US" sz="1800" dirty="0"/>
              <a:t>Have you  every heard of the Shopping Annuity? It’s a way of taking the dollars you are already spending and putting them into an investment for yourself.  I can’t believe you have never heard of it.   </a:t>
            </a:r>
          </a:p>
          <a:p>
            <a:pPr marL="0" indent="0" algn="r">
              <a:buNone/>
            </a:pPr>
            <a:r>
              <a:rPr lang="en-US" sz="1800" dirty="0"/>
              <a:t>– </a:t>
            </a:r>
            <a:r>
              <a:rPr lang="en-US" sz="1800" dirty="0" err="1"/>
              <a:t>Ke</a:t>
            </a:r>
            <a:r>
              <a:rPr lang="en-US" sz="1800" dirty="0"/>
              <a:t> and Joe Gerard</a:t>
            </a:r>
          </a:p>
        </p:txBody>
      </p:sp>
    </p:spTree>
    <p:extLst>
      <p:ext uri="{BB962C8B-B14F-4D97-AF65-F5344CB8AC3E}">
        <p14:creationId xmlns:p14="http://schemas.microsoft.com/office/powerpoint/2010/main" val="66531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39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93" y="259644"/>
            <a:ext cx="5242122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91149" y="210031"/>
            <a:ext cx="678316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YOUR WHY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991149" y="2072208"/>
            <a:ext cx="6783162" cy="1186779"/>
          </a:xfrm>
          <a:prstGeom prst="roundRect">
            <a:avLst>
              <a:gd name="adj" fmla="val 5708"/>
            </a:avLst>
          </a:prstGeom>
          <a:noFill/>
          <a:ln>
            <a:noFill/>
          </a:ln>
          <a:effectLst>
            <a:glow rad="127000">
              <a:schemeClr val="bg2">
                <a:lumMod val="25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This is a testimonial of the real reason WHY you are doing this business accompanied by an appealing description of the business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991149" y="3389505"/>
            <a:ext cx="6783162" cy="1768511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 was sick and tired of living month to month on a salary that never seemed to grow.  I started this business to create a second income to take the stress out of the month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4991149" y="5288534"/>
            <a:ext cx="6783162" cy="1186779"/>
          </a:xfrm>
          <a:prstGeom prst="roundRect">
            <a:avLst>
              <a:gd name="adj" fmla="val 5708"/>
            </a:avLst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065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I started my UnFranchise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®</a:t>
            </a:r>
            <a:r>
              <a:rPr kumimoji="0" lang="en-US" sz="24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/>
                <a:cs typeface="+mn-cs"/>
              </a:rPr>
              <a:t> business to establish my children’s college fund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4991148" y="1198723"/>
            <a:ext cx="67831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 Minute Commercial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75627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  <a14:imgEffect>
                      <a14:brightnessContrast bright="-73000"/>
                    </a14:imgEffect>
                  </a14:imgLayer>
                </a14:imgProps>
              </a:ext>
            </a:extLst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2342" y="164869"/>
            <a:ext cx="63473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all" spc="0" normalizeH="0" baseline="0" noProof="0" dirty="0">
                <a:ln>
                  <a:noFill/>
                </a:ln>
                <a:solidFill>
                  <a:srgbClr val="00A9F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do you use it?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91739" y="1155705"/>
            <a:ext cx="11408520" cy="5078118"/>
          </a:xfrm>
          <a:prstGeom prst="roundRect">
            <a:avLst>
              <a:gd name="adj" fmla="val 16275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n w="3175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ln w="3175">
                <a:noFill/>
              </a:ln>
              <a:solidFill>
                <a:schemeClr val="accent1">
                  <a:lumMod val="20000"/>
                  <a:lumOff val="80000"/>
                </a:schemeClr>
              </a:solidFill>
              <a:latin typeface="Calibri" panose="020F0502020204030204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  <a:latin typeface="Calibri" panose="020F0502020204030204"/>
              </a:rPr>
              <a:t>Candidate : What do you do?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 w="3175"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</a:rPr>
              <a:t>UFO: </a:t>
            </a:r>
            <a:r>
              <a:rPr lang="en-US" sz="2000" dirty="0">
                <a:ln w="3175">
                  <a:noFill/>
                </a:ln>
                <a:solidFill>
                  <a:schemeClr val="bg1"/>
                </a:solidFill>
                <a:latin typeface="Calibri" panose="020F0502020204030204"/>
              </a:rPr>
              <a:t> I am an ___________ and I own and online Franchise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Candidate : What is it?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 Its shop.com.  Have you heard of it?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Candidate : No. What do you sell?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 Let me send it to you.  Can I have your email? ( PAUSE) Did  you get it?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Candidate : Yes.  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Do you shop online or like to save money or cash back while shopping?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Candidate : Definitely.  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Let me send you a video, take a look at it.  Its about savings on the site. 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accent1">
                    <a:lumMod val="20000"/>
                    <a:lumOff val="80000"/>
                  </a:schemeClr>
                </a:solidFill>
              </a:rPr>
              <a:t>Candidate : Sure</a:t>
            </a:r>
            <a:endParaRPr lang="en-US" sz="2000" dirty="0">
              <a:ln w="3175">
                <a:noFill/>
              </a:ln>
              <a:solidFill>
                <a:schemeClr val="bg1"/>
              </a:solidFill>
            </a:endParaRP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UFO: Will it be ok that I check in with you, after you watch the video to have your input on the site? </a:t>
            </a:r>
          </a:p>
          <a:p>
            <a:pPr defTabSz="457200"/>
            <a:r>
              <a:rPr lang="en-US" sz="2000" dirty="0">
                <a:ln w="3175">
                  <a:noFill/>
                </a:ln>
                <a:solidFill>
                  <a:schemeClr val="bg1"/>
                </a:solidFill>
              </a:rPr>
              <a:t> </a:t>
            </a:r>
          </a:p>
          <a:p>
            <a:pPr algn="ctr" defTabSz="457200"/>
            <a:r>
              <a:rPr lang="en-US" sz="2800" i="1" dirty="0">
                <a:ln w="3175">
                  <a:noFill/>
                </a:ln>
                <a:solidFill>
                  <a:srgbClr val="FFFF00"/>
                </a:solidFill>
              </a:rPr>
              <a:t>Set a time to call or meet for coffee</a:t>
            </a:r>
            <a:endParaRPr lang="en-US" sz="3600" i="1" dirty="0">
              <a:ln w="3175">
                <a:noFill/>
              </a:ln>
              <a:solidFill>
                <a:srgbClr val="FFFF00"/>
              </a:solidFill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4247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" y="0"/>
            <a:ext cx="6284685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3" y="1775013"/>
            <a:ext cx="6284685" cy="5082988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50000">
                <a:schemeClr val="tx1">
                  <a:alpha val="50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3" y="4936379"/>
            <a:ext cx="62846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all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Firming up the Appointment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99534" y="3199852"/>
            <a:ext cx="6858001" cy="458303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700542" y="656650"/>
            <a:ext cx="5215812" cy="1736747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</a:t>
            </a:r>
            <a:r>
              <a:rPr kumimoji="0" lang="en-US" sz="28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there any reason between now and then that you would change the appointment?</a:t>
            </a: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643396" y="2803396"/>
            <a:ext cx="5215812" cy="3585130"/>
          </a:xfrm>
          <a:prstGeom prst="roundRect">
            <a:avLst>
              <a:gd name="adj" fmla="val 621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There are 2 kinds of person in the world, those that are honorable a</a:t>
            </a:r>
            <a:r>
              <a:rPr lang="en-US" sz="2800" dirty="0" err="1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nd</a:t>
            </a:r>
            <a:r>
              <a:rPr lang="en-US" sz="2800" dirty="0">
                <a:ln w="3175">
                  <a:noFill/>
                </a:ln>
                <a:solidFill>
                  <a:prstClr val="white"/>
                </a:solidFill>
                <a:latin typeface="Calibri" panose="020F0502020204030204"/>
              </a:rPr>
              <a:t> those that are not, which are you?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  <a:r>
              <a:rPr kumimoji="0" lang="en-US" sz="2800" b="0" i="0" u="none" strike="noStrike" kern="1200" cap="none" spc="0" normalizeH="0" noProof="0" dirty="0">
                <a:ln w="3175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am sure you are an honorable one.  </a:t>
            </a:r>
            <a:endParaRPr kumimoji="0" lang="en-US" sz="2800" b="0" i="0" u="none" strike="noStrike" kern="1200" cap="none" spc="0" normalizeH="0" baseline="0" noProof="0" dirty="0">
              <a:ln w="3175"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39464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1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09E50-1217-4199-B38B-12AFAAC39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Business Card</a:t>
            </a:r>
          </a:p>
        </p:txBody>
      </p:sp>
      <p:pic>
        <p:nvPicPr>
          <p:cNvPr id="47" name="Content Placeholder 4" descr="A picture containing screenshot&#10;&#10;Description automatically generated">
            <a:extLst>
              <a:ext uri="{FF2B5EF4-FFF2-40B4-BE49-F238E27FC236}">
                <a16:creationId xmlns:a16="http://schemas.microsoft.com/office/drawing/2014/main" id="{377E9FEE-AF7E-49C8-9C50-AC8B41FC7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8" b="16122"/>
          <a:stretch/>
        </p:blipFill>
        <p:spPr>
          <a:xfrm>
            <a:off x="317635" y="321733"/>
            <a:ext cx="4151681" cy="3026834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740FEB-1637-4406-B4DD-90B1A0838E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0" r="23391" b="1"/>
          <a:stretch/>
        </p:blipFill>
        <p:spPr>
          <a:xfrm>
            <a:off x="4638955" y="321733"/>
            <a:ext cx="3539976" cy="2985818"/>
          </a:xfrm>
          <a:prstGeom prst="rect">
            <a:avLst/>
          </a:prstGeom>
        </p:spPr>
      </p:pic>
      <p:pic>
        <p:nvPicPr>
          <p:cNvPr id="9" name="Picture 8" descr="A close up of a card&#10;&#10;Description automatically generated">
            <a:extLst>
              <a:ext uri="{FF2B5EF4-FFF2-40B4-BE49-F238E27FC236}">
                <a16:creationId xmlns:a16="http://schemas.microsoft.com/office/drawing/2014/main" id="{705D7088-AF30-4788-8E23-A0D5FE5F7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" r="9797" b="3"/>
          <a:stretch/>
        </p:blipFill>
        <p:spPr>
          <a:xfrm>
            <a:off x="8348570" y="321734"/>
            <a:ext cx="3535590" cy="2985818"/>
          </a:xfrm>
          <a:prstGeom prst="rect">
            <a:avLst/>
          </a:prstGeom>
        </p:spPr>
      </p:pic>
      <p:cxnSp>
        <p:nvCxnSpPr>
          <p:cNvPr id="48" name="Straight Connector 1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close up of a card&#10;&#10;Description automatically generated">
            <a:extLst>
              <a:ext uri="{FF2B5EF4-FFF2-40B4-BE49-F238E27FC236}">
                <a16:creationId xmlns:a16="http://schemas.microsoft.com/office/drawing/2014/main" id="{758F1815-1A40-471C-8CB6-85B2349E86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2995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4361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23696-9B79-4197-80E4-6248DDA58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Professional Website/Introductory Page 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AF0BD0F-8923-45EF-892D-B884429364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3609" y="1740433"/>
            <a:ext cx="4149377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1AEBAE-F735-4D5F-8485-2C63448E8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014" y="1687059"/>
            <a:ext cx="4681678" cy="49036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2886A-77D2-4F97-98E6-8112541485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6526" y="1524551"/>
            <a:ext cx="4195571" cy="51456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25DADB0-E1F3-4574-9B9E-C7645CEAE7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74529" y="1700663"/>
            <a:ext cx="4991425" cy="4959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FA0F6F6-0FD9-4C40-9FFF-E21ACF2376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4562" y="1607561"/>
            <a:ext cx="4591721" cy="49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940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B5FF22-2265-4C9E-B361-5E4F30CED2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9314" y="0"/>
            <a:ext cx="12576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111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B181E26-89C4-4A14-92DE-0F4C4B0E9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A91AF11B-ACEE-4146-A79F-925CF458F6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9" r="2" b="15557"/>
          <a:stretch/>
        </p:blipFill>
        <p:spPr>
          <a:xfrm>
            <a:off x="6587330" y="1690689"/>
            <a:ext cx="5604670" cy="2501837"/>
          </a:xfrm>
          <a:custGeom>
            <a:avLst/>
            <a:gdLst>
              <a:gd name="connsiteX0" fmla="*/ 1159248 w 5604670"/>
              <a:gd name="connsiteY0" fmla="*/ 0 h 2501837"/>
              <a:gd name="connsiteX1" fmla="*/ 5604670 w 5604670"/>
              <a:gd name="connsiteY1" fmla="*/ 0 h 2501837"/>
              <a:gd name="connsiteX2" fmla="*/ 5604670 w 5604670"/>
              <a:gd name="connsiteY2" fmla="*/ 2501837 h 2501837"/>
              <a:gd name="connsiteX3" fmla="*/ 0 w 5604670"/>
              <a:gd name="connsiteY3" fmla="*/ 2501837 h 250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04670" h="2501837">
                <a:moveTo>
                  <a:pt x="1159248" y="0"/>
                </a:moveTo>
                <a:lnTo>
                  <a:pt x="5604670" y="0"/>
                </a:lnTo>
                <a:lnTo>
                  <a:pt x="5604670" y="2501837"/>
                </a:lnTo>
                <a:lnTo>
                  <a:pt x="0" y="2501837"/>
                </a:lnTo>
                <a:close/>
              </a:path>
            </a:pathLst>
          </a:cu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1F3DCE5A-C862-4A08-A7FD-DADFFD182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32416"/>
          <a:stretch/>
        </p:blipFill>
        <p:spPr>
          <a:xfrm>
            <a:off x="4791075" y="4357117"/>
            <a:ext cx="7400925" cy="2500884"/>
          </a:xfrm>
          <a:custGeom>
            <a:avLst/>
            <a:gdLst>
              <a:gd name="connsiteX0" fmla="*/ 1717230 w 7400925"/>
              <a:gd name="connsiteY0" fmla="*/ 0 h 2500884"/>
              <a:gd name="connsiteX1" fmla="*/ 7400925 w 7400925"/>
              <a:gd name="connsiteY1" fmla="*/ 0 h 2500884"/>
              <a:gd name="connsiteX2" fmla="*/ 7400925 w 7400925"/>
              <a:gd name="connsiteY2" fmla="*/ 2500884 h 2500884"/>
              <a:gd name="connsiteX3" fmla="*/ 0 w 7400925"/>
              <a:gd name="connsiteY3" fmla="*/ 2500884 h 2500884"/>
              <a:gd name="connsiteX4" fmla="*/ 0 w 7400925"/>
              <a:gd name="connsiteY4" fmla="*/ 2500883 h 2500884"/>
              <a:gd name="connsiteX5" fmla="*/ 552186 w 7400925"/>
              <a:gd name="connsiteY5" fmla="*/ 2500883 h 2500884"/>
              <a:gd name="connsiteX6" fmla="*/ 558423 w 7400925"/>
              <a:gd name="connsiteY6" fmla="*/ 2500883 h 25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400925" h="2500884">
                <a:moveTo>
                  <a:pt x="1717230" y="0"/>
                </a:moveTo>
                <a:lnTo>
                  <a:pt x="7400925" y="0"/>
                </a:lnTo>
                <a:lnTo>
                  <a:pt x="7400925" y="2500884"/>
                </a:lnTo>
                <a:lnTo>
                  <a:pt x="0" y="2500884"/>
                </a:lnTo>
                <a:lnTo>
                  <a:pt x="0" y="2500883"/>
                </a:lnTo>
                <a:lnTo>
                  <a:pt x="552186" y="2500883"/>
                </a:lnTo>
                <a:lnTo>
                  <a:pt x="558423" y="2500883"/>
                </a:lnTo>
                <a:close/>
              </a:path>
            </a:pathLst>
          </a:custGeom>
        </p:spPr>
      </p:pic>
      <p:sp>
        <p:nvSpPr>
          <p:cNvPr id="26" name="Freeform 37">
            <a:extLst>
              <a:ext uri="{FF2B5EF4-FFF2-40B4-BE49-F238E27FC236}">
                <a16:creationId xmlns:a16="http://schemas.microsoft.com/office/drawing/2014/main" id="{13958066-7CBD-4B89-8F46-614C4F28BC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691641"/>
            <a:ext cx="7571262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08FCFA-3138-4FB2-954B-187B41D60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Improving Skillset of Prospecting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A8E76F-3324-4DEF-A67D-84790426E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71863"/>
            <a:ext cx="5097779" cy="4065986"/>
          </a:xfrm>
        </p:spPr>
        <p:txBody>
          <a:bodyPr anchor="t">
            <a:normAutofit/>
          </a:bodyPr>
          <a:lstStyle/>
          <a:p>
            <a:r>
              <a:rPr lang="en-US" sz="3200" dirty="0"/>
              <a:t>Call Workshop/Text</a:t>
            </a:r>
          </a:p>
          <a:p>
            <a:r>
              <a:rPr lang="en-US" sz="3200" dirty="0"/>
              <a:t>Group Networking </a:t>
            </a:r>
          </a:p>
          <a:p>
            <a:r>
              <a:rPr lang="en-US" sz="3200" dirty="0"/>
              <a:t>Group Social </a:t>
            </a:r>
          </a:p>
        </p:txBody>
      </p:sp>
    </p:spTree>
    <p:extLst>
      <p:ext uri="{BB962C8B-B14F-4D97-AF65-F5344CB8AC3E}">
        <p14:creationId xmlns:p14="http://schemas.microsoft.com/office/powerpoint/2010/main" val="18762470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87C8-3E01-48FA-94F7-A3DA5EE17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17129" y="4685279"/>
            <a:ext cx="5605930" cy="902721"/>
          </a:xfrm>
        </p:spPr>
        <p:txBody>
          <a:bodyPr>
            <a:normAutofit/>
          </a:bodyPr>
          <a:lstStyle/>
          <a:p>
            <a:pPr algn="l"/>
            <a:r>
              <a:rPr lang="en-US" sz="3600" dirty="0"/>
              <a:t>Prospecting - Doing it Right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56949-C4D9-4AC0-AF4D-333FAAFB9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17129" y="5713505"/>
            <a:ext cx="5605930" cy="642845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800" dirty="0"/>
              <a:t>Stephanie Ng</a:t>
            </a:r>
          </a:p>
          <a:p>
            <a:pPr algn="l"/>
            <a:r>
              <a:rPr lang="en-US" sz="1800"/>
              <a:t>Supervising Coordinator</a:t>
            </a:r>
            <a:endParaRPr lang="en-US" sz="1800" dirty="0"/>
          </a:p>
        </p:txBody>
      </p:sp>
      <p:pic>
        <p:nvPicPr>
          <p:cNvPr id="11" name="Picture 10" descr="A group of people standing next to a person in a suit and tie&#10;&#10;Description automatically generated">
            <a:extLst>
              <a:ext uri="{FF2B5EF4-FFF2-40B4-BE49-F238E27FC236}">
                <a16:creationId xmlns:a16="http://schemas.microsoft.com/office/drawing/2014/main" id="{AE25782D-9185-4F69-B39E-DBF71A47E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7" r="4" b="1666"/>
          <a:stretch/>
        </p:blipFill>
        <p:spPr>
          <a:xfrm>
            <a:off x="1479512" y="10"/>
            <a:ext cx="2263117" cy="1428366"/>
          </a:xfrm>
          <a:prstGeom prst="rect">
            <a:avLst/>
          </a:prstGeom>
        </p:spPr>
      </p:pic>
      <p:pic>
        <p:nvPicPr>
          <p:cNvPr id="7" name="Picture 6" descr="A group of people looking at each other&#10;&#10;Description automatically generated">
            <a:extLst>
              <a:ext uri="{FF2B5EF4-FFF2-40B4-BE49-F238E27FC236}">
                <a16:creationId xmlns:a16="http://schemas.microsoft.com/office/drawing/2014/main" id="{AD2A34DD-89E7-414F-A38C-747D4945B1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22" r="13483"/>
          <a:stretch/>
        </p:blipFill>
        <p:spPr>
          <a:xfrm>
            <a:off x="-1" y="1488148"/>
            <a:ext cx="3742628" cy="3067989"/>
          </a:xfrm>
          <a:custGeom>
            <a:avLst/>
            <a:gdLst>
              <a:gd name="connsiteX0" fmla="*/ 0 w 3742628"/>
              <a:gd name="connsiteY0" fmla="*/ 0 h 3067989"/>
              <a:gd name="connsiteX1" fmla="*/ 3742628 w 3742628"/>
              <a:gd name="connsiteY1" fmla="*/ 0 h 3067989"/>
              <a:gd name="connsiteX2" fmla="*/ 3742628 w 3742628"/>
              <a:gd name="connsiteY2" fmla="*/ 2040780 h 3067989"/>
              <a:gd name="connsiteX3" fmla="*/ 1398494 w 3742628"/>
              <a:gd name="connsiteY3" fmla="*/ 2040780 h 3067989"/>
              <a:gd name="connsiteX4" fmla="*/ 1398494 w 3742628"/>
              <a:gd name="connsiteY4" fmla="*/ 3067989 h 3067989"/>
              <a:gd name="connsiteX5" fmla="*/ 0 w 3742628"/>
              <a:gd name="connsiteY5" fmla="*/ 3067989 h 3067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2628" h="3067989">
                <a:moveTo>
                  <a:pt x="0" y="0"/>
                </a:moveTo>
                <a:lnTo>
                  <a:pt x="3742628" y="0"/>
                </a:lnTo>
                <a:lnTo>
                  <a:pt x="3742628" y="2040780"/>
                </a:lnTo>
                <a:lnTo>
                  <a:pt x="1398494" y="2040780"/>
                </a:lnTo>
                <a:lnTo>
                  <a:pt x="1398494" y="3067989"/>
                </a:lnTo>
                <a:lnTo>
                  <a:pt x="0" y="3067989"/>
                </a:lnTo>
                <a:close/>
              </a:path>
            </a:pathLst>
          </a:custGeom>
        </p:spPr>
      </p:pic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6A14811E-D13D-4BE9-BDDF-A141E849099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3" r="41511"/>
          <a:stretch/>
        </p:blipFill>
        <p:spPr>
          <a:xfrm>
            <a:off x="1479513" y="3603819"/>
            <a:ext cx="2263117" cy="32482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855FBB-2056-4E40-B333-CEB2FE26671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5" r="33382" b="-1"/>
          <a:stretch/>
        </p:blipFill>
        <p:spPr>
          <a:xfrm>
            <a:off x="3808119" y="10"/>
            <a:ext cx="3396195" cy="4556126"/>
          </a:xfrm>
          <a:custGeom>
            <a:avLst/>
            <a:gdLst>
              <a:gd name="connsiteX0" fmla="*/ 0 w 3396195"/>
              <a:gd name="connsiteY0" fmla="*/ 0 h 4556136"/>
              <a:gd name="connsiteX1" fmla="*/ 3396195 w 3396195"/>
              <a:gd name="connsiteY1" fmla="*/ 0 h 4556136"/>
              <a:gd name="connsiteX2" fmla="*/ 3396195 w 3396195"/>
              <a:gd name="connsiteY2" fmla="*/ 1424457 h 4556136"/>
              <a:gd name="connsiteX3" fmla="*/ 2274902 w 3396195"/>
              <a:gd name="connsiteY3" fmla="*/ 1424457 h 4556136"/>
              <a:gd name="connsiteX4" fmla="*/ 2274902 w 3396195"/>
              <a:gd name="connsiteY4" fmla="*/ 4556136 h 4556136"/>
              <a:gd name="connsiteX5" fmla="*/ 0 w 3396195"/>
              <a:gd name="connsiteY5" fmla="*/ 4556136 h 4556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396195" h="4556136">
                <a:moveTo>
                  <a:pt x="0" y="0"/>
                </a:moveTo>
                <a:lnTo>
                  <a:pt x="3396195" y="0"/>
                </a:lnTo>
                <a:lnTo>
                  <a:pt x="3396195" y="1424457"/>
                </a:lnTo>
                <a:lnTo>
                  <a:pt x="2274902" y="1424457"/>
                </a:lnTo>
                <a:lnTo>
                  <a:pt x="2274902" y="4556136"/>
                </a:lnTo>
                <a:lnTo>
                  <a:pt x="0" y="4556136"/>
                </a:lnTo>
                <a:close/>
              </a:path>
            </a:pathLst>
          </a:custGeom>
        </p:spPr>
      </p:pic>
      <p:pic>
        <p:nvPicPr>
          <p:cNvPr id="15" name="Picture 14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27C1583C-D8F7-4778-A619-1CA935338B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9977"/>
          <a:stretch/>
        </p:blipFill>
        <p:spPr>
          <a:xfrm>
            <a:off x="6155703" y="1488149"/>
            <a:ext cx="6036296" cy="3056725"/>
          </a:xfrm>
          <a:prstGeom prst="rect">
            <a:avLst/>
          </a:prstGeom>
        </p:spPr>
      </p:pic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CF05DC0F-1CC0-4137-86D7-62A82D49E8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1" r="797" b="1"/>
          <a:stretch/>
        </p:blipFill>
        <p:spPr>
          <a:xfrm>
            <a:off x="3808119" y="4633558"/>
            <a:ext cx="2263116" cy="1422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43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itting around each other&#10;&#10;Description automatically generated">
            <a:extLst>
              <a:ext uri="{FF2B5EF4-FFF2-40B4-BE49-F238E27FC236}">
                <a16:creationId xmlns:a16="http://schemas.microsoft.com/office/drawing/2014/main" id="{B43E8E7D-EFB7-49F1-9616-CB3840E641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" r="105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B1D4F77-A17C-43D7-B7FA-545148E4E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CDB1491-944C-4E84-ABB8-A3F9991AE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>
            <a:normAutofit/>
          </a:bodyPr>
          <a:lstStyle/>
          <a:p>
            <a:r>
              <a:rPr lang="en-US" sz="4000"/>
              <a:t>What is Prospecting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502DC-EAB8-427B-A8CF-DF830122B2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110" y="2121763"/>
            <a:ext cx="3764826" cy="377301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Like mining, we network/socialize to expose ourselves to get to know people.  Through conversations, experiences and building the relationship we find that GOLD.</a:t>
            </a:r>
          </a:p>
          <a:p>
            <a:pPr marL="0" indent="0">
              <a:buNone/>
            </a:pPr>
            <a:endParaRPr lang="en-US" sz="1800" dirty="0"/>
          </a:p>
          <a:p>
            <a:pPr marL="0" indent="0">
              <a:buNone/>
            </a:pPr>
            <a:r>
              <a:rPr lang="en-US" sz="1800" dirty="0"/>
              <a:t>The art of prospecting is the art of making friends with a skill of identifying they want in life.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242578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6BDBA639-2A71-4A60-A71A-FF1836F54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E208A8B-5EBD-4532-BE72-26414FA7C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15D09196-B338-4AB5-A71B-CFD5FFCA6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F50B4463-128A-4677-A285-C017E6C543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1D9B95CD-F023-4DFA-9678-1E02713F74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8">
              <a:extLst>
                <a:ext uri="{FF2B5EF4-FFF2-40B4-BE49-F238E27FC236}">
                  <a16:creationId xmlns:a16="http://schemas.microsoft.com/office/drawing/2014/main" id="{1DDF47A8-BE7B-43F3-A500-F5A4656D83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1" name="Freeform 9">
              <a:extLst>
                <a:ext uri="{FF2B5EF4-FFF2-40B4-BE49-F238E27FC236}">
                  <a16:creationId xmlns:a16="http://schemas.microsoft.com/office/drawing/2014/main" id="{2DD394DE-76FB-42F8-85F2-FD436F423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B95F2EFB-87E6-4400-AAF3-7EB8B4F15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1D463476-2BC7-418C-9D6F-51444B11A7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24011122-2495-478A-81BF-ABBDEA1DA8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C79E87C5-E5B3-476B-B539-FC9CF4A33B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956029CA-2B38-434D-9044-5FF3A1ECD1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9514CFB6-E8DB-43DC-B1CD-9CC2D4B27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BD8C1FC8-E550-45BE-9F30-822BAB3781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D1646B5D-A7B7-41EC-9591-0E0C0F4F94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E2118E93-481E-4843-987E-378187AA37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77038464-F4E2-47EC-A87F-18469191E3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FB3BBEB1-E146-408F-95B7-EE2F269DE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C765B285-56EC-47FC-B116-274EBBD61A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CB4A6191-6913-42EA-905E-8A174AE2C9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8ADEEF92-F481-475A-845C-5E940F0D55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D9C506D7-84CB-4057-A44A-465313E785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31529">
            <a:off x="2173916" y="2448612"/>
            <a:ext cx="4418757" cy="4259609"/>
          </a:xfrm>
          <a:custGeom>
            <a:avLst/>
            <a:gdLst>
              <a:gd name="connsiteX0" fmla="*/ 404107 w 4507111"/>
              <a:gd name="connsiteY0" fmla="*/ 0 h 4344781"/>
              <a:gd name="connsiteX1" fmla="*/ 371857 w 4507111"/>
              <a:gd name="connsiteY1" fmla="*/ 117359 h 4344781"/>
              <a:gd name="connsiteX2" fmla="*/ 307833 w 4507111"/>
              <a:gd name="connsiteY2" fmla="*/ 632970 h 4344781"/>
              <a:gd name="connsiteX3" fmla="*/ 3569418 w 4507111"/>
              <a:gd name="connsiteY3" fmla="*/ 4141149 h 4344781"/>
              <a:gd name="connsiteX4" fmla="*/ 4440861 w 4507111"/>
              <a:gd name="connsiteY4" fmla="*/ 4332480 h 4344781"/>
              <a:gd name="connsiteX5" fmla="*/ 4507111 w 4507111"/>
              <a:gd name="connsiteY5" fmla="*/ 4341752 h 4344781"/>
              <a:gd name="connsiteX6" fmla="*/ 4296045 w 4507111"/>
              <a:gd name="connsiteY6" fmla="*/ 4344781 h 4344781"/>
              <a:gd name="connsiteX7" fmla="*/ 3749565 w 4507111"/>
              <a:gd name="connsiteY7" fmla="*/ 4321853 h 4344781"/>
              <a:gd name="connsiteX8" fmla="*/ 36764 w 4507111"/>
              <a:gd name="connsiteY8" fmla="*/ 1629794 h 4344781"/>
              <a:gd name="connsiteX9" fmla="*/ 300069 w 4507111"/>
              <a:gd name="connsiteY9" fmla="*/ 144750 h 4344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07111" h="4344781">
                <a:moveTo>
                  <a:pt x="404107" y="0"/>
                </a:moveTo>
                <a:lnTo>
                  <a:pt x="371857" y="117359"/>
                </a:lnTo>
                <a:cubicBezTo>
                  <a:pt x="333827" y="278567"/>
                  <a:pt x="311875" y="450459"/>
                  <a:pt x="307833" y="632970"/>
                </a:cubicBezTo>
                <a:cubicBezTo>
                  <a:pt x="264711" y="2579752"/>
                  <a:pt x="2253987" y="3769243"/>
                  <a:pt x="3569418" y="4141149"/>
                </a:cubicBezTo>
                <a:cubicBezTo>
                  <a:pt x="3816061" y="4210881"/>
                  <a:pt x="4114807" y="4279754"/>
                  <a:pt x="4440861" y="4332480"/>
                </a:cubicBezTo>
                <a:lnTo>
                  <a:pt x="4507111" y="4341752"/>
                </a:lnTo>
                <a:lnTo>
                  <a:pt x="4296045" y="4344781"/>
                </a:lnTo>
                <a:cubicBezTo>
                  <a:pt x="4097363" y="4343711"/>
                  <a:pt x="3912623" y="4335104"/>
                  <a:pt x="3749565" y="4321853"/>
                </a:cubicBezTo>
                <a:cubicBezTo>
                  <a:pt x="2445102" y="4215850"/>
                  <a:pt x="356405" y="3466499"/>
                  <a:pt x="36764" y="1629794"/>
                </a:cubicBezTo>
                <a:cubicBezTo>
                  <a:pt x="-63123" y="1055823"/>
                  <a:pt x="45741" y="555869"/>
                  <a:pt x="300069" y="144750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62" name="Oval 32">
            <a:extLst>
              <a:ext uri="{FF2B5EF4-FFF2-40B4-BE49-F238E27FC236}">
                <a16:creationId xmlns:a16="http://schemas.microsoft.com/office/drawing/2014/main" id="{7842FC68-61FD-4700-8A22-BB8B07188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54579" y="691977"/>
            <a:ext cx="7761923" cy="5343064"/>
          </a:xfrm>
          <a:custGeom>
            <a:avLst/>
            <a:gdLst>
              <a:gd name="connsiteX0" fmla="*/ 0 w 6428838"/>
              <a:gd name="connsiteY0" fmla="*/ 2579031 h 5158062"/>
              <a:gd name="connsiteX1" fmla="*/ 3214419 w 6428838"/>
              <a:gd name="connsiteY1" fmla="*/ 0 h 5158062"/>
              <a:gd name="connsiteX2" fmla="*/ 6428838 w 6428838"/>
              <a:gd name="connsiteY2" fmla="*/ 2579031 h 5158062"/>
              <a:gd name="connsiteX3" fmla="*/ 3214419 w 6428838"/>
              <a:gd name="connsiteY3" fmla="*/ 5158062 h 5158062"/>
              <a:gd name="connsiteX4" fmla="*/ 0 w 6428838"/>
              <a:gd name="connsiteY4" fmla="*/ 2579031 h 5158062"/>
              <a:gd name="connsiteX0" fmla="*/ 3321 w 6432159"/>
              <a:gd name="connsiteY0" fmla="*/ 2647125 h 5226156"/>
              <a:gd name="connsiteX1" fmla="*/ 2789723 w 6432159"/>
              <a:gd name="connsiteY1" fmla="*/ 0 h 5226156"/>
              <a:gd name="connsiteX2" fmla="*/ 6432159 w 6432159"/>
              <a:gd name="connsiteY2" fmla="*/ 2647125 h 5226156"/>
              <a:gd name="connsiteX3" fmla="*/ 3217740 w 6432159"/>
              <a:gd name="connsiteY3" fmla="*/ 5226156 h 5226156"/>
              <a:gd name="connsiteX4" fmla="*/ 3321 w 6432159"/>
              <a:gd name="connsiteY4" fmla="*/ 2647125 h 5226156"/>
              <a:gd name="connsiteX0" fmla="*/ 1953 w 6566979"/>
              <a:gd name="connsiteY0" fmla="*/ 2695803 h 5226224"/>
              <a:gd name="connsiteX1" fmla="*/ 2924543 w 6566979"/>
              <a:gd name="connsiteY1" fmla="*/ 39 h 5226224"/>
              <a:gd name="connsiteX2" fmla="*/ 6566979 w 6566979"/>
              <a:gd name="connsiteY2" fmla="*/ 2647164 h 5226224"/>
              <a:gd name="connsiteX3" fmla="*/ 3352560 w 6566979"/>
              <a:gd name="connsiteY3" fmla="*/ 5226195 h 5226224"/>
              <a:gd name="connsiteX4" fmla="*/ 1953 w 6566979"/>
              <a:gd name="connsiteY4" fmla="*/ 2695803 h 5226224"/>
              <a:gd name="connsiteX0" fmla="*/ 8982 w 6574008"/>
              <a:gd name="connsiteY0" fmla="*/ 2695803 h 5226313"/>
              <a:gd name="connsiteX1" fmla="*/ 2931572 w 6574008"/>
              <a:gd name="connsiteY1" fmla="*/ 39 h 5226313"/>
              <a:gd name="connsiteX2" fmla="*/ 6574008 w 6574008"/>
              <a:gd name="connsiteY2" fmla="*/ 2647164 h 5226313"/>
              <a:gd name="connsiteX3" fmla="*/ 3359589 w 6574008"/>
              <a:gd name="connsiteY3" fmla="*/ 5226195 h 5226313"/>
              <a:gd name="connsiteX4" fmla="*/ 8982 w 6574008"/>
              <a:gd name="connsiteY4" fmla="*/ 2695803 h 5226313"/>
              <a:gd name="connsiteX0" fmla="*/ 11929 w 6576955"/>
              <a:gd name="connsiteY0" fmla="*/ 2695953 h 5226463"/>
              <a:gd name="connsiteX1" fmla="*/ 2934519 w 6576955"/>
              <a:gd name="connsiteY1" fmla="*/ 189 h 5226463"/>
              <a:gd name="connsiteX2" fmla="*/ 6576955 w 6576955"/>
              <a:gd name="connsiteY2" fmla="*/ 2647314 h 5226463"/>
              <a:gd name="connsiteX3" fmla="*/ 3362536 w 6576955"/>
              <a:gd name="connsiteY3" fmla="*/ 5226345 h 5226463"/>
              <a:gd name="connsiteX4" fmla="*/ 11929 w 6576955"/>
              <a:gd name="connsiteY4" fmla="*/ 2695953 h 5226463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47356"/>
              <a:gd name="connsiteX1" fmla="*/ 2931852 w 6963394"/>
              <a:gd name="connsiteY1" fmla="*/ 10033 h 5247356"/>
              <a:gd name="connsiteX2" fmla="*/ 6963394 w 6963394"/>
              <a:gd name="connsiteY2" fmla="*/ 3318639 h 5247356"/>
              <a:gd name="connsiteX3" fmla="*/ 3359869 w 6963394"/>
              <a:gd name="connsiteY3" fmla="*/ 5236189 h 5247356"/>
              <a:gd name="connsiteX4" fmla="*/ 9262 w 6963394"/>
              <a:gd name="connsiteY4" fmla="*/ 2705797 h 5247356"/>
              <a:gd name="connsiteX0" fmla="*/ 9262 w 6963394"/>
              <a:gd name="connsiteY0" fmla="*/ 2705797 h 5292159"/>
              <a:gd name="connsiteX1" fmla="*/ 2931852 w 6963394"/>
              <a:gd name="connsiteY1" fmla="*/ 10033 h 5292159"/>
              <a:gd name="connsiteX2" fmla="*/ 6963394 w 6963394"/>
              <a:gd name="connsiteY2" fmla="*/ 3318639 h 5292159"/>
              <a:gd name="connsiteX3" fmla="*/ 3359869 w 6963394"/>
              <a:gd name="connsiteY3" fmla="*/ 5236189 h 5292159"/>
              <a:gd name="connsiteX4" fmla="*/ 9262 w 6963394"/>
              <a:gd name="connsiteY4" fmla="*/ 2705797 h 5292159"/>
              <a:gd name="connsiteX0" fmla="*/ 9262 w 6963394"/>
              <a:gd name="connsiteY0" fmla="*/ 2705797 h 5259961"/>
              <a:gd name="connsiteX1" fmla="*/ 2931852 w 6963394"/>
              <a:gd name="connsiteY1" fmla="*/ 10033 h 5259961"/>
              <a:gd name="connsiteX2" fmla="*/ 6963394 w 6963394"/>
              <a:gd name="connsiteY2" fmla="*/ 3318639 h 5259961"/>
              <a:gd name="connsiteX3" fmla="*/ 3359869 w 6963394"/>
              <a:gd name="connsiteY3" fmla="*/ 5236189 h 5259961"/>
              <a:gd name="connsiteX4" fmla="*/ 9262 w 6963394"/>
              <a:gd name="connsiteY4" fmla="*/ 2705797 h 5259961"/>
              <a:gd name="connsiteX0" fmla="*/ 9557 w 7352795"/>
              <a:gd name="connsiteY0" fmla="*/ 2707501 h 5252013"/>
              <a:gd name="connsiteX1" fmla="*/ 2932147 w 7352795"/>
              <a:gd name="connsiteY1" fmla="*/ 11737 h 5252013"/>
              <a:gd name="connsiteX2" fmla="*/ 7352795 w 7352795"/>
              <a:gd name="connsiteY2" fmla="*/ 3378709 h 5252013"/>
              <a:gd name="connsiteX3" fmla="*/ 3360164 w 7352795"/>
              <a:gd name="connsiteY3" fmla="*/ 5237893 h 5252013"/>
              <a:gd name="connsiteX4" fmla="*/ 9557 w 7352795"/>
              <a:gd name="connsiteY4" fmla="*/ 2707501 h 5252013"/>
              <a:gd name="connsiteX0" fmla="*/ 8078 w 7789061"/>
              <a:gd name="connsiteY0" fmla="*/ 2744796 h 5249051"/>
              <a:gd name="connsiteX1" fmla="*/ 3368413 w 7789061"/>
              <a:gd name="connsiteY1" fmla="*/ 10121 h 5249051"/>
              <a:gd name="connsiteX2" fmla="*/ 7789061 w 7789061"/>
              <a:gd name="connsiteY2" fmla="*/ 3377093 h 5249051"/>
              <a:gd name="connsiteX3" fmla="*/ 3796430 w 7789061"/>
              <a:gd name="connsiteY3" fmla="*/ 5236277 h 5249051"/>
              <a:gd name="connsiteX4" fmla="*/ 8078 w 7789061"/>
              <a:gd name="connsiteY4" fmla="*/ 2744796 h 5249051"/>
              <a:gd name="connsiteX0" fmla="*/ 8078 w 7789061"/>
              <a:gd name="connsiteY0" fmla="*/ 2744796 h 5271741"/>
              <a:gd name="connsiteX1" fmla="*/ 3368413 w 7789061"/>
              <a:gd name="connsiteY1" fmla="*/ 10121 h 5271741"/>
              <a:gd name="connsiteX2" fmla="*/ 7789061 w 7789061"/>
              <a:gd name="connsiteY2" fmla="*/ 3377093 h 5271741"/>
              <a:gd name="connsiteX3" fmla="*/ 3796430 w 7789061"/>
              <a:gd name="connsiteY3" fmla="*/ 5236277 h 5271741"/>
              <a:gd name="connsiteX4" fmla="*/ 8078 w 7789061"/>
              <a:gd name="connsiteY4" fmla="*/ 2744796 h 5271741"/>
              <a:gd name="connsiteX0" fmla="*/ 1055 w 7782038"/>
              <a:gd name="connsiteY0" fmla="*/ 2738806 h 5438018"/>
              <a:gd name="connsiteX1" fmla="*/ 3361390 w 7782038"/>
              <a:gd name="connsiteY1" fmla="*/ 4131 h 5438018"/>
              <a:gd name="connsiteX2" fmla="*/ 7782038 w 7782038"/>
              <a:gd name="connsiteY2" fmla="*/ 3371103 h 5438018"/>
              <a:gd name="connsiteX3" fmla="*/ 3692130 w 7782038"/>
              <a:gd name="connsiteY3" fmla="*/ 5415113 h 5438018"/>
              <a:gd name="connsiteX4" fmla="*/ 1055 w 7782038"/>
              <a:gd name="connsiteY4" fmla="*/ 2738806 h 5438018"/>
              <a:gd name="connsiteX0" fmla="*/ 28883 w 7809866"/>
              <a:gd name="connsiteY0" fmla="*/ 2742147 h 5441359"/>
              <a:gd name="connsiteX1" fmla="*/ 3389218 w 7809866"/>
              <a:gd name="connsiteY1" fmla="*/ 7472 h 5441359"/>
              <a:gd name="connsiteX2" fmla="*/ 7809866 w 7809866"/>
              <a:gd name="connsiteY2" fmla="*/ 3374444 h 5441359"/>
              <a:gd name="connsiteX3" fmla="*/ 3719958 w 7809866"/>
              <a:gd name="connsiteY3" fmla="*/ 5418454 h 5441359"/>
              <a:gd name="connsiteX4" fmla="*/ 28883 w 7809866"/>
              <a:gd name="connsiteY4" fmla="*/ 2742147 h 5441359"/>
              <a:gd name="connsiteX0" fmla="*/ 36549 w 7817532"/>
              <a:gd name="connsiteY0" fmla="*/ 2751085 h 5450297"/>
              <a:gd name="connsiteX1" fmla="*/ 3396884 w 7817532"/>
              <a:gd name="connsiteY1" fmla="*/ 16410 h 5450297"/>
              <a:gd name="connsiteX2" fmla="*/ 7817532 w 7817532"/>
              <a:gd name="connsiteY2" fmla="*/ 3383382 h 5450297"/>
              <a:gd name="connsiteX3" fmla="*/ 3727624 w 7817532"/>
              <a:gd name="connsiteY3" fmla="*/ 5427392 h 5450297"/>
              <a:gd name="connsiteX4" fmla="*/ 36549 w 7817532"/>
              <a:gd name="connsiteY4" fmla="*/ 2751085 h 5450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17532" h="5450297">
                <a:moveTo>
                  <a:pt x="36549" y="2751085"/>
                </a:moveTo>
                <a:cubicBezTo>
                  <a:pt x="-281221" y="925127"/>
                  <a:pt x="1526121" y="-147339"/>
                  <a:pt x="3396884" y="16410"/>
                </a:cubicBezTo>
                <a:cubicBezTo>
                  <a:pt x="5267647" y="180159"/>
                  <a:pt x="7817532" y="1453184"/>
                  <a:pt x="7817532" y="3383382"/>
                </a:cubicBezTo>
                <a:cubicBezTo>
                  <a:pt x="7700800" y="5342763"/>
                  <a:pt x="5024455" y="5532775"/>
                  <a:pt x="3727624" y="5427392"/>
                </a:cubicBezTo>
                <a:cubicBezTo>
                  <a:pt x="2430794" y="5322009"/>
                  <a:pt x="354319" y="4577043"/>
                  <a:pt x="36549" y="2751085"/>
                </a:cubicBezTo>
                <a:close/>
              </a:path>
            </a:pathLst>
          </a:custGeom>
          <a:solidFill>
            <a:schemeClr val="accent6"/>
          </a:solidFill>
          <a:ln w="152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" panose="020606030202050204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9C0993F-06F4-4CDE-8155-DAA2D298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748" y="3077244"/>
            <a:ext cx="6959446" cy="166247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PROSPECTING IS NOT AN EVENT!</a:t>
            </a: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IT IS A PROCESS</a:t>
            </a: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7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4000" dirty="0">
                <a:solidFill>
                  <a:srgbClr val="FFFF00"/>
                </a:solidFill>
              </a:rPr>
              <a:t>Prospecting + WHY = Coffee Meeting</a:t>
            </a:r>
            <a:br>
              <a:rPr lang="en-US" sz="4000" dirty="0">
                <a:solidFill>
                  <a:srgbClr val="FFFF00"/>
                </a:solidFill>
              </a:rPr>
            </a:br>
            <a:endParaRPr lang="en-US" sz="3700" b="1" kern="1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85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tar: 7 Points 33">
            <a:extLst>
              <a:ext uri="{FF2B5EF4-FFF2-40B4-BE49-F238E27FC236}">
                <a16:creationId xmlns:a16="http://schemas.microsoft.com/office/drawing/2014/main" id="{D60C267F-2907-4012-A30D-B271322B6FBC}"/>
              </a:ext>
            </a:extLst>
          </p:cNvPr>
          <p:cNvSpPr/>
          <p:nvPr/>
        </p:nvSpPr>
        <p:spPr>
          <a:xfrm>
            <a:off x="8343189" y="2747652"/>
            <a:ext cx="2158603" cy="1373086"/>
          </a:xfrm>
          <a:prstGeom prst="star7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7DD525-5A57-4183-9AF8-AF968CF86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711841" y="3214155"/>
            <a:ext cx="6585857" cy="520246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Concept of Prospecting</a:t>
            </a:r>
          </a:p>
        </p:txBody>
      </p:sp>
      <p:pic>
        <p:nvPicPr>
          <p:cNvPr id="5" name="Content Placeholder 4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59C88EFF-EC7C-4F11-BD18-6D4B0FA55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085" y="1365518"/>
            <a:ext cx="5075035" cy="506041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E75D2EFA-5319-4E17-93B3-299FEF68A4C0}"/>
              </a:ext>
            </a:extLst>
          </p:cNvPr>
          <p:cNvSpPr txBox="1">
            <a:spLocks/>
          </p:cNvSpPr>
          <p:nvPr/>
        </p:nvSpPr>
        <p:spPr>
          <a:xfrm>
            <a:off x="3888181" y="2450354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Friend/Family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8E5040D-0108-4AFF-B29B-43F9B3F15E1A}"/>
              </a:ext>
            </a:extLst>
          </p:cNvPr>
          <p:cNvSpPr txBox="1">
            <a:spLocks/>
          </p:cNvSpPr>
          <p:nvPr/>
        </p:nvSpPr>
        <p:spPr>
          <a:xfrm>
            <a:off x="3921021" y="3115716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Networking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73B40BA-A9C4-4309-9D58-5AC73F550F69}"/>
              </a:ext>
            </a:extLst>
          </p:cNvPr>
          <p:cNvSpPr txBox="1">
            <a:spLocks/>
          </p:cNvSpPr>
          <p:nvPr/>
        </p:nvSpPr>
        <p:spPr>
          <a:xfrm>
            <a:off x="3921022" y="3790461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 Media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2C1A427-5B2C-437F-A9DD-264F91E8A3AB}"/>
              </a:ext>
            </a:extLst>
          </p:cNvPr>
          <p:cNvSpPr txBox="1">
            <a:spLocks/>
          </p:cNvSpPr>
          <p:nvPr/>
        </p:nvSpPr>
        <p:spPr>
          <a:xfrm>
            <a:off x="3868961" y="4310707"/>
            <a:ext cx="3465285" cy="5202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</a:t>
            </a:r>
          </a:p>
        </p:txBody>
      </p:sp>
      <p:pic>
        <p:nvPicPr>
          <p:cNvPr id="12" name="Picture 11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D134741-C841-4E94-A8C4-6782857CC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181" y="329878"/>
            <a:ext cx="3347506" cy="16702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posing for a picture&#10;&#10;Description automatically generated">
            <a:extLst>
              <a:ext uri="{FF2B5EF4-FFF2-40B4-BE49-F238E27FC236}">
                <a16:creationId xmlns:a16="http://schemas.microsoft.com/office/drawing/2014/main" id="{D3F5F08B-3EAB-4ECC-B363-5A0D836ECF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909" y="6102860"/>
            <a:ext cx="565255" cy="425262"/>
          </a:xfrm>
          <a:prstGeom prst="rect">
            <a:avLst/>
          </a:prstGeom>
        </p:spPr>
      </p:pic>
      <p:pic>
        <p:nvPicPr>
          <p:cNvPr id="16" name="Picture 15" descr="A person wearing a suit and tie smiling at the camera&#10;&#10;Description automatically generated">
            <a:extLst>
              <a:ext uri="{FF2B5EF4-FFF2-40B4-BE49-F238E27FC236}">
                <a16:creationId xmlns:a16="http://schemas.microsoft.com/office/drawing/2014/main" id="{BEEB1942-C699-4986-AAC2-E41094DD3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08" y="5936601"/>
            <a:ext cx="565255" cy="565255"/>
          </a:xfrm>
          <a:prstGeom prst="rect">
            <a:avLst/>
          </a:prstGeom>
        </p:spPr>
      </p:pic>
      <p:pic>
        <p:nvPicPr>
          <p:cNvPr id="18" name="Picture 17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9187455B-E61A-430B-A98E-D126C7E722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743" y="6069305"/>
            <a:ext cx="307186" cy="432551"/>
          </a:xfrm>
          <a:prstGeom prst="rect">
            <a:avLst/>
          </a:prstGeom>
        </p:spPr>
      </p:pic>
      <p:pic>
        <p:nvPicPr>
          <p:cNvPr id="20" name="Picture 19" descr="A person talking on a cell phone&#10;&#10;Description automatically generated">
            <a:extLst>
              <a:ext uri="{FF2B5EF4-FFF2-40B4-BE49-F238E27FC236}">
                <a16:creationId xmlns:a16="http://schemas.microsoft.com/office/drawing/2014/main" id="{9DE28102-48F1-46C3-97C1-49A881EC5D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332" y="6084836"/>
            <a:ext cx="418628" cy="418628"/>
          </a:xfrm>
          <a:prstGeom prst="rect">
            <a:avLst/>
          </a:prstGeom>
        </p:spPr>
      </p:pic>
      <p:pic>
        <p:nvPicPr>
          <p:cNvPr id="22" name="Picture 21" descr="A person wearing a purple shirt&#10;&#10;Description automatically generated">
            <a:extLst>
              <a:ext uri="{FF2B5EF4-FFF2-40B4-BE49-F238E27FC236}">
                <a16:creationId xmlns:a16="http://schemas.microsoft.com/office/drawing/2014/main" id="{99AF7F9A-4AFD-4771-AB57-7A2BD0B4779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01" y="6045200"/>
            <a:ext cx="243965" cy="34805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1006137-519C-4024-BA19-82AFA719D1A0}"/>
              </a:ext>
            </a:extLst>
          </p:cNvPr>
          <p:cNvSpPr txBox="1"/>
          <p:nvPr/>
        </p:nvSpPr>
        <p:spPr>
          <a:xfrm>
            <a:off x="8289739" y="829365"/>
            <a:ext cx="178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POSSIBLITIES</a:t>
            </a:r>
          </a:p>
        </p:txBody>
      </p:sp>
      <p:sp>
        <p:nvSpPr>
          <p:cNvPr id="24" name="Arrow: Left 23">
            <a:extLst>
              <a:ext uri="{FF2B5EF4-FFF2-40B4-BE49-F238E27FC236}">
                <a16:creationId xmlns:a16="http://schemas.microsoft.com/office/drawing/2014/main" id="{B35CFADB-024C-4C7C-BE9E-D58AEB2B6EE7}"/>
              </a:ext>
            </a:extLst>
          </p:cNvPr>
          <p:cNvSpPr/>
          <p:nvPr/>
        </p:nvSpPr>
        <p:spPr>
          <a:xfrm>
            <a:off x="7386306" y="857605"/>
            <a:ext cx="752814" cy="341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5AE49C9-5962-4A17-8E14-4AB2D14183CC}"/>
              </a:ext>
            </a:extLst>
          </p:cNvPr>
          <p:cNvSpPr txBox="1"/>
          <p:nvPr/>
        </p:nvSpPr>
        <p:spPr>
          <a:xfrm>
            <a:off x="8289739" y="6044274"/>
            <a:ext cx="178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NUTS</a:t>
            </a:r>
          </a:p>
        </p:txBody>
      </p:sp>
      <p:sp>
        <p:nvSpPr>
          <p:cNvPr id="26" name="Arrow: Left 25">
            <a:extLst>
              <a:ext uri="{FF2B5EF4-FFF2-40B4-BE49-F238E27FC236}">
                <a16:creationId xmlns:a16="http://schemas.microsoft.com/office/drawing/2014/main" id="{DEFC3C4B-2015-485F-8374-9D000F24C335}"/>
              </a:ext>
            </a:extLst>
          </p:cNvPr>
          <p:cNvSpPr/>
          <p:nvPr/>
        </p:nvSpPr>
        <p:spPr>
          <a:xfrm>
            <a:off x="7210400" y="6084836"/>
            <a:ext cx="752814" cy="34109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4956959-EDB7-42F0-8BEC-361608021E5A}"/>
              </a:ext>
            </a:extLst>
          </p:cNvPr>
          <p:cNvSpPr txBox="1"/>
          <p:nvPr/>
        </p:nvSpPr>
        <p:spPr>
          <a:xfrm>
            <a:off x="8289739" y="1198697"/>
            <a:ext cx="33565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Build Social Currency.  Increase Net worth by increasing social Currency.   Keep Building Friends and sorting as you go along.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AEE641-75C8-47AC-AEA6-A56518696DC5}"/>
              </a:ext>
            </a:extLst>
          </p:cNvPr>
          <p:cNvSpPr txBox="1"/>
          <p:nvPr/>
        </p:nvSpPr>
        <p:spPr>
          <a:xfrm>
            <a:off x="8197921" y="4736272"/>
            <a:ext cx="3356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Through the process, and the sorting process the “nuts” will appear.</a:t>
            </a:r>
          </a:p>
        </p:txBody>
      </p:sp>
      <p:pic>
        <p:nvPicPr>
          <p:cNvPr id="30" name="Picture 29" descr="A picture containing traffic light&#10;&#10;Description automatically generated">
            <a:extLst>
              <a:ext uri="{FF2B5EF4-FFF2-40B4-BE49-F238E27FC236}">
                <a16:creationId xmlns:a16="http://schemas.microsoft.com/office/drawing/2014/main" id="{CB00BF28-29B6-4443-8583-8B1ADDC597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611" b="93235" l="6000" r="93778">
                        <a14:foregroundMark x1="62000" y1="7611" x2="42222" y2="7822"/>
                        <a14:foregroundMark x1="14000" y1="12685" x2="19111" y2="13108"/>
                        <a14:foregroundMark x1="6000" y1="12896" x2="6000" y2="12896"/>
                        <a14:foregroundMark x1="79111" y1="12685" x2="93556" y2="12685"/>
                        <a14:foregroundMark x1="34222" y1="91966" x2="44444" y2="93446"/>
                        <a14:foregroundMark x1="93556" y1="13531" x2="93556" y2="13531"/>
                        <a14:foregroundMark x1="93111" y1="11416" x2="93778" y2="147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97" y="1600866"/>
            <a:ext cx="2252158" cy="317516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8624C60-5A40-4720-B7BD-897D2DEB470D}"/>
              </a:ext>
            </a:extLst>
          </p:cNvPr>
          <p:cNvSpPr txBox="1"/>
          <p:nvPr/>
        </p:nvSpPr>
        <p:spPr>
          <a:xfrm>
            <a:off x="1595290" y="2406981"/>
            <a:ext cx="13181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RECRUITING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E4E020-E1C8-421B-B030-23769AEB4A39}"/>
              </a:ext>
            </a:extLst>
          </p:cNvPr>
          <p:cNvSpPr txBox="1"/>
          <p:nvPr/>
        </p:nvSpPr>
        <p:spPr>
          <a:xfrm>
            <a:off x="1549544" y="3714124"/>
            <a:ext cx="1383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PROSPECTING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5DEA9E-25A4-489E-82B7-5B017F8D1ABA}"/>
              </a:ext>
            </a:extLst>
          </p:cNvPr>
          <p:cNvSpPr txBox="1"/>
          <p:nvPr/>
        </p:nvSpPr>
        <p:spPr>
          <a:xfrm>
            <a:off x="8891933" y="3012613"/>
            <a:ext cx="1139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The FUNNE FULL!</a:t>
            </a:r>
          </a:p>
        </p:txBody>
      </p:sp>
    </p:spTree>
    <p:extLst>
      <p:ext uri="{BB962C8B-B14F-4D97-AF65-F5344CB8AC3E}">
        <p14:creationId xmlns:p14="http://schemas.microsoft.com/office/powerpoint/2010/main" val="185311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6" grpId="0"/>
      <p:bldP spid="8" grpId="0"/>
      <p:bldP spid="9" grpId="0"/>
      <p:bldP spid="10" grpId="0"/>
      <p:bldP spid="23" grpId="0"/>
      <p:bldP spid="24" grpId="0" animBg="1"/>
      <p:bldP spid="25" grpId="0"/>
      <p:bldP spid="26" grpId="0" animBg="1"/>
      <p:bldP spid="27" grpId="0"/>
      <p:bldP spid="28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D106A4-990D-4B2E-81A0-C8042CA4C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US" sz="4000" i="1" dirty="0">
                <a:solidFill>
                  <a:srgbClr val="FFFFFF"/>
                </a:solidFill>
              </a:rPr>
              <a:t>Out of 1095 People = How many will ask you what you do?</a:t>
            </a:r>
            <a:br>
              <a:rPr lang="en-US" sz="4000" i="1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br>
              <a:rPr lang="en-US" sz="4000" dirty="0">
                <a:solidFill>
                  <a:srgbClr val="FFFFFF"/>
                </a:solidFill>
              </a:rPr>
            </a:br>
            <a:endParaRPr lang="en-US" sz="4000" dirty="0">
              <a:solidFill>
                <a:srgbClr val="FFFFFF"/>
              </a:solidFill>
            </a:endParaRPr>
          </a:p>
        </p:txBody>
      </p:sp>
      <p:graphicFrame>
        <p:nvGraphicFramePr>
          <p:cNvPr id="29" name="Content Placeholder 2">
            <a:extLst>
              <a:ext uri="{FF2B5EF4-FFF2-40B4-BE49-F238E27FC236}">
                <a16:creationId xmlns:a16="http://schemas.microsoft.com/office/drawing/2014/main" id="{34CB2F40-67DD-4849-93B2-BFF46F71F2E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9125661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253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45A859-EDFB-4E08-A15A-CD226FB6AF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9091" r="3265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9">
            <a:extLst>
              <a:ext uri="{FF2B5EF4-FFF2-40B4-BE49-F238E27FC236}">
                <a16:creationId xmlns:a16="http://schemas.microsoft.com/office/drawing/2014/main" id="{724CD679-7405-4CD3-A92A-9469F279A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5735590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26DBA6-D568-430C-B15B-C29ADBAD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805" y="640263"/>
            <a:ext cx="5221266" cy="1344975"/>
          </a:xfrm>
        </p:spPr>
        <p:txBody>
          <a:bodyPr>
            <a:normAutofit/>
          </a:bodyPr>
          <a:lstStyle/>
          <a:p>
            <a:r>
              <a:rPr lang="en-US" sz="4000" dirty="0"/>
              <a:t>Needs &amp; Skillset of a Good Prospector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E71AE5-9EE4-43A1-8C42-BF320CBC4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269" y="2121763"/>
            <a:ext cx="5461852" cy="3880138"/>
          </a:xfrm>
        </p:spPr>
        <p:txBody>
          <a:bodyPr>
            <a:normAutofit/>
          </a:bodyPr>
          <a:lstStyle/>
          <a:p>
            <a:r>
              <a:rPr lang="en-US" sz="2400" dirty="0"/>
              <a:t>Appearance and Mannerism</a:t>
            </a:r>
          </a:p>
          <a:p>
            <a:r>
              <a:rPr lang="en-US" sz="2400" dirty="0"/>
              <a:t>Posture</a:t>
            </a:r>
          </a:p>
          <a:p>
            <a:r>
              <a:rPr lang="en-US" sz="2400" dirty="0"/>
              <a:t>What is it? / What do you do? /Your Why</a:t>
            </a:r>
          </a:p>
          <a:p>
            <a:r>
              <a:rPr lang="en-US" sz="2400" dirty="0"/>
              <a:t>Business card</a:t>
            </a:r>
          </a:p>
          <a:p>
            <a:r>
              <a:rPr lang="en-US" sz="2400" dirty="0"/>
              <a:t>Website</a:t>
            </a:r>
          </a:p>
          <a:p>
            <a:r>
              <a:rPr lang="en-US" sz="2400" dirty="0"/>
              <a:t>Database List to update</a:t>
            </a:r>
          </a:p>
          <a:p>
            <a:r>
              <a:rPr lang="en-US" sz="2400" dirty="0"/>
              <a:t>Professional Appointment Setter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07389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1082578D-1B85-446D-A2AB-9B788476CE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75" b="318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11EC886-2F36-446D-A10E-4908BC994B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5817" y="1122362"/>
            <a:ext cx="9152183" cy="28789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200" b="1" dirty="0">
                <a:solidFill>
                  <a:srgbClr val="FFFFFF"/>
                </a:solidFill>
              </a:rPr>
              <a:t>If you do it Right………..!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BCB8BA-864C-4DCE-A27F-E91D12A49A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2183" y="4153267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POSSIBLITIES ARE EVERYWHERE</a:t>
            </a:r>
          </a:p>
        </p:txBody>
      </p:sp>
    </p:spTree>
    <p:extLst>
      <p:ext uri="{BB962C8B-B14F-4D97-AF65-F5344CB8AC3E}">
        <p14:creationId xmlns:p14="http://schemas.microsoft.com/office/powerpoint/2010/main" val="25247347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5510D9D-7581-4E07-B305-2449E001FA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4206507-76F5-4316-AAF5-4EAFEE5EB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BC2B61-D77E-45AB-8722-15BC6A718A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blipFill dpi="0" rotWithShape="1">
            <a:blip r:embed="rId3">
              <a:alphaModFix amt="30000"/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61000"/>
                      </a14:imgEffect>
                      <a14:imgEffect>
                        <a14:brightnessContrast bright="-25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8D4045-6CCB-4194-9DB1-871EDD837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4025" y="6985"/>
            <a:ext cx="9951720" cy="1616710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Appearance and Mannerism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22D57-2105-4CAA-B8AE-5F22556C78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8616" y="1320525"/>
            <a:ext cx="9951720" cy="554445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Appearance</a:t>
            </a: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look creates an impression and an opinion when someone meets us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we like someone to view our business is how we should dress.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 appropriate to the event. </a:t>
            </a:r>
          </a:p>
          <a:p>
            <a:pPr>
              <a:buFontTx/>
              <a:buChar char="-"/>
            </a:pPr>
            <a:endParaRPr 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Mannerism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Our actions matters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polite 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 courteous and aware of surroundings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Culture and Ethics plays a part</a:t>
            </a:r>
          </a:p>
          <a:p>
            <a:pPr>
              <a:buFontTx/>
              <a:buChar char="-"/>
            </a:pPr>
            <a:r>
              <a:rPr 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Show Respect is important</a:t>
            </a:r>
          </a:p>
        </p:txBody>
      </p:sp>
    </p:spTree>
    <p:extLst>
      <p:ext uri="{BB962C8B-B14F-4D97-AF65-F5344CB8AC3E}">
        <p14:creationId xmlns:p14="http://schemas.microsoft.com/office/powerpoint/2010/main" val="32664692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1150</Words>
  <Application>Microsoft Office PowerPoint</Application>
  <PresentationFormat>Widescreen</PresentationFormat>
  <Paragraphs>159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Aharoni</vt:lpstr>
      <vt:lpstr>Arial</vt:lpstr>
      <vt:lpstr>Calibri</vt:lpstr>
      <vt:lpstr>Calibri Light</vt:lpstr>
      <vt:lpstr>Helvetica Regular</vt:lpstr>
      <vt:lpstr>Rockwell</vt:lpstr>
      <vt:lpstr>Wingdings</vt:lpstr>
      <vt:lpstr>Office Theme</vt:lpstr>
      <vt:lpstr>12_Office Theme</vt:lpstr>
      <vt:lpstr>Prospecting - Doing it Right</vt:lpstr>
      <vt:lpstr>Prospecting</vt:lpstr>
      <vt:lpstr>What is Prospecting</vt:lpstr>
      <vt:lpstr>PROSPECTING IS NOT AN EVENT!  IT IS A PROCESS  Prospecting + WHY = Coffee Meeting </vt:lpstr>
      <vt:lpstr>Concept of Prospecting</vt:lpstr>
      <vt:lpstr>Out of 1095 People = How many will ask you what you do?   </vt:lpstr>
      <vt:lpstr>Needs &amp; Skillset of a Good Prospector</vt:lpstr>
      <vt:lpstr>If you do it Right………..!</vt:lpstr>
      <vt:lpstr>Appearance and Mannerism</vt:lpstr>
      <vt:lpstr>PowerPoint Presentation</vt:lpstr>
      <vt:lpstr>Dress Code</vt:lpstr>
      <vt:lpstr>Tips on Prospecting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 of WHAT IS IT?</vt:lpstr>
      <vt:lpstr>PowerPoint Presentation</vt:lpstr>
      <vt:lpstr>PowerPoint Presentation</vt:lpstr>
      <vt:lpstr>PowerPoint Presentation</vt:lpstr>
      <vt:lpstr>Business Card</vt:lpstr>
      <vt:lpstr>Professional Website/Introductory Page </vt:lpstr>
      <vt:lpstr>PowerPoint Presentation</vt:lpstr>
      <vt:lpstr>Improving Skillset of Prospecting</vt:lpstr>
      <vt:lpstr>Prospecting - Doing it Right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Prospecting Doing it Right</dc:title>
  <dc:creator>Stephanie Ng</dc:creator>
  <cp:lastModifiedBy>Stephanie Ng</cp:lastModifiedBy>
  <cp:revision>1</cp:revision>
  <dcterms:created xsi:type="dcterms:W3CDTF">2019-01-21T14:24:10Z</dcterms:created>
  <dcterms:modified xsi:type="dcterms:W3CDTF">2019-01-21T18:57:19Z</dcterms:modified>
</cp:coreProperties>
</file>